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7" r:id="rId2"/>
    <p:sldId id="259" r:id="rId3"/>
    <p:sldId id="261" r:id="rId4"/>
    <p:sldId id="263" r:id="rId5"/>
    <p:sldId id="269" r:id="rId6"/>
    <p:sldId id="272" r:id="rId7"/>
    <p:sldId id="278" r:id="rId8"/>
    <p:sldId id="277" r:id="rId9"/>
  </p:sldIdLst>
  <p:sldSz cx="9144000" cy="6858000" type="screen4x3"/>
  <p:notesSz cx="6858000" cy="9144000"/>
  <p:defaultTextStyle>
    <a:defPPr>
      <a:defRPr lang="fr-FR"/>
    </a:defPPr>
    <a:lvl1pPr algn="l" defTabSz="457200">
      <a:spcBef>
        <a:spcPts val="0"/>
      </a:spcBef>
      <a:spcAft>
        <a:spcPts val="0"/>
      </a:spcAft>
      <a:defRPr>
        <a:solidFill>
          <a:schemeClr val="tx1"/>
        </a:solidFill>
        <a:latin typeface="Arial"/>
        <a:ea typeface="ＭＳ Ｐゴシック"/>
        <a:cs typeface="ＭＳ Ｐゴシック"/>
      </a:defRPr>
    </a:lvl1pPr>
    <a:lvl2pPr marL="457200" algn="l" defTabSz="457200">
      <a:spcBef>
        <a:spcPts val="0"/>
      </a:spcBef>
      <a:spcAft>
        <a:spcPts val="0"/>
      </a:spcAft>
      <a:defRPr>
        <a:solidFill>
          <a:schemeClr val="tx1"/>
        </a:solidFill>
        <a:latin typeface="Arial"/>
        <a:ea typeface="ＭＳ Ｐゴシック"/>
        <a:cs typeface="ＭＳ Ｐゴシック"/>
      </a:defRPr>
    </a:lvl2pPr>
    <a:lvl3pPr marL="914400" algn="l" defTabSz="457200">
      <a:spcBef>
        <a:spcPts val="0"/>
      </a:spcBef>
      <a:spcAft>
        <a:spcPts val="0"/>
      </a:spcAft>
      <a:defRPr>
        <a:solidFill>
          <a:schemeClr val="tx1"/>
        </a:solidFill>
        <a:latin typeface="Arial"/>
        <a:ea typeface="ＭＳ Ｐゴシック"/>
        <a:cs typeface="ＭＳ Ｐゴシック"/>
      </a:defRPr>
    </a:lvl3pPr>
    <a:lvl4pPr marL="1371600" algn="l" defTabSz="457200">
      <a:spcBef>
        <a:spcPts val="0"/>
      </a:spcBef>
      <a:spcAft>
        <a:spcPts val="0"/>
      </a:spcAft>
      <a:defRPr>
        <a:solidFill>
          <a:schemeClr val="tx1"/>
        </a:solidFill>
        <a:latin typeface="Arial"/>
        <a:ea typeface="ＭＳ Ｐゴシック"/>
        <a:cs typeface="ＭＳ Ｐゴシック"/>
      </a:defRPr>
    </a:lvl4pPr>
    <a:lvl5pPr marL="1828800" algn="l" defTabSz="457200">
      <a:spcBef>
        <a:spcPts val="0"/>
      </a:spcBef>
      <a:spcAft>
        <a:spcPts val="0"/>
      </a:spcAft>
      <a:defRPr>
        <a:solidFill>
          <a:schemeClr val="tx1"/>
        </a:solidFill>
        <a:latin typeface="Arial"/>
        <a:ea typeface="ＭＳ Ｐゴシック"/>
        <a:cs typeface="ＭＳ Ｐゴシック"/>
      </a:defRPr>
    </a:lvl5pPr>
    <a:lvl6pPr marL="2286000" algn="l" defTabSz="457200">
      <a:defRPr>
        <a:solidFill>
          <a:schemeClr val="tx1"/>
        </a:solidFill>
        <a:latin typeface="Arial"/>
        <a:ea typeface="ＭＳ Ｐゴシック"/>
        <a:cs typeface="ＭＳ Ｐゴシック"/>
      </a:defRPr>
    </a:lvl6pPr>
    <a:lvl7pPr marL="2743200" algn="l" defTabSz="457200">
      <a:defRPr>
        <a:solidFill>
          <a:schemeClr val="tx1"/>
        </a:solidFill>
        <a:latin typeface="Arial"/>
        <a:ea typeface="ＭＳ Ｐゴシック"/>
        <a:cs typeface="ＭＳ Ｐゴシック"/>
      </a:defRPr>
    </a:lvl7pPr>
    <a:lvl8pPr marL="3200400" algn="l" defTabSz="457200">
      <a:defRPr>
        <a:solidFill>
          <a:schemeClr val="tx1"/>
        </a:solidFill>
        <a:latin typeface="Arial"/>
        <a:ea typeface="ＭＳ Ｐゴシック"/>
        <a:cs typeface="ＭＳ Ｐゴシック"/>
      </a:defRPr>
    </a:lvl8pPr>
    <a:lvl9pPr marL="3657600" algn="l" defTabSz="457200">
      <a:defRPr>
        <a:solidFill>
          <a:schemeClr val="tx1"/>
        </a:solidFill>
        <a:latin typeface="Arial"/>
        <a:ea typeface="ＭＳ Ｐゴシック"/>
        <a:cs typeface="ＭＳ Ｐゴシック"/>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050" y="1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4114B9-7F39-4030-9335-C11EE08E29F5}" type="datetimeFigureOut">
              <a:rPr lang="fr-FR" smtClean="0"/>
              <a:t>26/09/2019</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2EB50F-FD6C-4A6B-BF34-BB853163CDA1}" type="slidenum">
              <a:rPr lang="fr-FR" smtClean="0"/>
              <a:t>‹N°›</a:t>
            </a:fld>
            <a:endParaRPr lang="fr-FR"/>
          </a:p>
        </p:txBody>
      </p:sp>
    </p:spTree>
    <p:extLst>
      <p:ext uri="{BB962C8B-B14F-4D97-AF65-F5344CB8AC3E}">
        <p14:creationId xmlns:p14="http://schemas.microsoft.com/office/powerpoint/2010/main" val="4106075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Le lexique (compréhension) et la sémantique (catégorisation de sens) sont liés au développement cognitif de l’enfant</a:t>
            </a:r>
          </a:p>
          <a:p>
            <a:r>
              <a:rPr lang="fr-FR" dirty="0" smtClean="0"/>
              <a:t>La morphosyntaxe (grammaire) est davantage liée au développement socio-affectif (</a:t>
            </a:r>
            <a:r>
              <a:rPr lang="fr-FR" dirty="0" err="1" smtClean="0"/>
              <a:t>Rondal</a:t>
            </a:r>
            <a:r>
              <a:rPr lang="fr-FR" dirty="0" smtClean="0"/>
              <a:t>, 2002)</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Les résultats permettent de mettre en lumière que des pratiques pédagogiques innovantes stimulant l’apprentissage dialogique et mettant l’accent sur les approches métacognitives de l’oralité participent au développement du langage oral et des compétences d’écoute et d’empathie.  </a:t>
            </a:r>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6D2EB50F-FD6C-4A6B-BF34-BB853163CDA1}" type="slidenum">
              <a:rPr lang="fr-FR" smtClean="0"/>
              <a:t>6</a:t>
            </a:fld>
            <a:endParaRPr lang="fr-FR"/>
          </a:p>
        </p:txBody>
      </p:sp>
    </p:spTree>
    <p:extLst>
      <p:ext uri="{BB962C8B-B14F-4D97-AF65-F5344CB8AC3E}">
        <p14:creationId xmlns:p14="http://schemas.microsoft.com/office/powerpoint/2010/main" val="22735798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Diapositive de titre">
    <p:spTree>
      <p:nvGrpSpPr>
        <p:cNvPr id="1" name=""/>
        <p:cNvGrpSpPr/>
        <p:nvPr/>
      </p:nvGrpSpPr>
      <p:grpSpPr bwMode="auto">
        <a:xfrm>
          <a:off x="0" y="0"/>
          <a:ext cx="0" cy="0"/>
          <a:chOff x="0" y="0"/>
          <a:chExt cx="0" cy="0"/>
        </a:xfrm>
      </p:grpSpPr>
      <p:sp>
        <p:nvSpPr>
          <p:cNvPr id="4" name="Rectangle 3"/>
          <p:cNvSpPr/>
          <p:nvPr userDrawn="1"/>
        </p:nvSpPr>
        <p:spPr bwMode="auto">
          <a:xfrm>
            <a:off x="0" y="0"/>
            <a:ext cx="9144000" cy="6858000"/>
          </a:xfrm>
          <a:prstGeom prst="rect">
            <a:avLst/>
          </a:prstGeom>
          <a:solidFill>
            <a:srgbClr val="252E44"/>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grpSp>
        <p:nvGrpSpPr>
          <p:cNvPr id="5" name="Group 9"/>
          <p:cNvGrpSpPr/>
          <p:nvPr userDrawn="1"/>
        </p:nvGrpSpPr>
        <p:grpSpPr bwMode="auto">
          <a:xfrm rot="5400000">
            <a:off x="-2121875" y="3028528"/>
            <a:ext cx="5915300" cy="1343086"/>
            <a:chOff x="3352" y="7829"/>
            <a:chExt cx="5198" cy="1180"/>
          </a:xfrm>
          <a:solidFill>
            <a:srgbClr val="E7E8E8"/>
          </a:solidFill>
        </p:grpSpPr>
        <p:sp>
          <p:nvSpPr>
            <p:cNvPr id="6" name="Freeform 10"/>
            <p:cNvSpPr/>
            <p:nvPr/>
          </p:nvSpPr>
          <p:spPr bwMode="auto">
            <a:xfrm>
              <a:off x="3352" y="7829"/>
              <a:ext cx="5198" cy="1180"/>
            </a:xfrm>
            <a:custGeom>
              <a:avLst/>
              <a:gdLst>
                <a:gd name="T0" fmla="+- 0 3410 3353"/>
                <a:gd name="T1" fmla="*/ T0 w 5198"/>
                <a:gd name="T2" fmla="+- 0 7831 7829"/>
                <a:gd name="T3" fmla="*/ 7831 h 1180"/>
                <a:gd name="T4" fmla="+- 0 3358 3353"/>
                <a:gd name="T5" fmla="*/ T4 w 5198"/>
                <a:gd name="T6" fmla="+- 0 7907 7829"/>
                <a:gd name="T7" fmla="*/ 7907 h 1180"/>
                <a:gd name="T8" fmla="+- 0 3356 3353"/>
                <a:gd name="T9" fmla="*/ T8 w 5198"/>
                <a:gd name="T10" fmla="+- 0 7989 7829"/>
                <a:gd name="T11" fmla="*/ 7989 h 1180"/>
                <a:gd name="T12" fmla="+- 0 3430 3353"/>
                <a:gd name="T13" fmla="*/ T12 w 5198"/>
                <a:gd name="T14" fmla="+- 0 8103 7829"/>
                <a:gd name="T15" fmla="*/ 8103 h 1180"/>
                <a:gd name="T16" fmla="+- 0 3464 3353"/>
                <a:gd name="T17" fmla="*/ T16 w 5198"/>
                <a:gd name="T18" fmla="+- 0 8133 7829"/>
                <a:gd name="T19" fmla="*/ 8133 h 1180"/>
                <a:gd name="T20" fmla="+- 0 3499 3353"/>
                <a:gd name="T21" fmla="*/ T20 w 5198"/>
                <a:gd name="T22" fmla="+- 0 8163 7829"/>
                <a:gd name="T23" fmla="*/ 8163 h 1180"/>
                <a:gd name="T24" fmla="+- 0 3522 3353"/>
                <a:gd name="T25" fmla="*/ T24 w 5198"/>
                <a:gd name="T26" fmla="+- 0 8181 7829"/>
                <a:gd name="T27" fmla="*/ 8181 h 1180"/>
                <a:gd name="T28" fmla="+- 0 3547 3353"/>
                <a:gd name="T29" fmla="*/ T28 w 5198"/>
                <a:gd name="T30" fmla="+- 0 8201 7829"/>
                <a:gd name="T31" fmla="*/ 8201 h 1180"/>
                <a:gd name="T32" fmla="+- 0 3575 3353"/>
                <a:gd name="T33" fmla="*/ T32 w 5198"/>
                <a:gd name="T34" fmla="+- 0 8223 7829"/>
                <a:gd name="T35" fmla="*/ 8223 h 1180"/>
                <a:gd name="T36" fmla="+- 0 3605 3353"/>
                <a:gd name="T37" fmla="*/ T36 w 5198"/>
                <a:gd name="T38" fmla="+- 0 8245 7829"/>
                <a:gd name="T39" fmla="*/ 8245 h 1180"/>
                <a:gd name="T40" fmla="+- 0 3674 3353"/>
                <a:gd name="T41" fmla="*/ T40 w 5198"/>
                <a:gd name="T42" fmla="+- 0 8293 7829"/>
                <a:gd name="T43" fmla="*/ 8293 h 1180"/>
                <a:gd name="T44" fmla="+- 0 3732 3353"/>
                <a:gd name="T45" fmla="*/ T44 w 5198"/>
                <a:gd name="T46" fmla="+- 0 8331 7829"/>
                <a:gd name="T47" fmla="*/ 8331 h 1180"/>
                <a:gd name="T48" fmla="+- 0 3775 3353"/>
                <a:gd name="T49" fmla="*/ T48 w 5198"/>
                <a:gd name="T50" fmla="+- 0 8357 7829"/>
                <a:gd name="T51" fmla="*/ 8357 h 1180"/>
                <a:gd name="T52" fmla="+- 0 3970 3353"/>
                <a:gd name="T53" fmla="*/ T52 w 5198"/>
                <a:gd name="T54" fmla="+- 0 8473 7829"/>
                <a:gd name="T55" fmla="*/ 8473 h 1180"/>
                <a:gd name="T56" fmla="+- 0 4039 3353"/>
                <a:gd name="T57" fmla="*/ T56 w 5198"/>
                <a:gd name="T58" fmla="+- 0 8511 7829"/>
                <a:gd name="T59" fmla="*/ 8511 h 1180"/>
                <a:gd name="T60" fmla="+- 0 4420 3353"/>
                <a:gd name="T61" fmla="*/ T60 w 5198"/>
                <a:gd name="T62" fmla="+- 0 8697 7829"/>
                <a:gd name="T63" fmla="*/ 8697 h 1180"/>
                <a:gd name="T64" fmla="+- 0 4801 3353"/>
                <a:gd name="T65" fmla="*/ T64 w 5198"/>
                <a:gd name="T66" fmla="+- 0 8841 7829"/>
                <a:gd name="T67" fmla="*/ 8841 h 1180"/>
                <a:gd name="T68" fmla="+- 0 5012 3353"/>
                <a:gd name="T69" fmla="*/ T68 w 5198"/>
                <a:gd name="T70" fmla="+- 0 8899 7829"/>
                <a:gd name="T71" fmla="*/ 8899 h 1180"/>
                <a:gd name="T72" fmla="+- 0 5154 3353"/>
                <a:gd name="T73" fmla="*/ T72 w 5198"/>
                <a:gd name="T74" fmla="+- 0 8933 7829"/>
                <a:gd name="T75" fmla="*/ 8933 h 1180"/>
                <a:gd name="T76" fmla="+- 0 5225 3353"/>
                <a:gd name="T77" fmla="*/ T76 w 5198"/>
                <a:gd name="T78" fmla="+- 0 8947 7829"/>
                <a:gd name="T79" fmla="*/ 8947 h 1180"/>
                <a:gd name="T80" fmla="+- 0 5408 3353"/>
                <a:gd name="T81" fmla="*/ T80 w 5198"/>
                <a:gd name="T82" fmla="+- 0 8975 7829"/>
                <a:gd name="T83" fmla="*/ 8975 h 1180"/>
                <a:gd name="T84" fmla="+- 0 5559 3353"/>
                <a:gd name="T85" fmla="*/ T84 w 5198"/>
                <a:gd name="T86" fmla="+- 0 8993 7829"/>
                <a:gd name="T87" fmla="*/ 8993 h 1180"/>
                <a:gd name="T88" fmla="+- 0 5636 3353"/>
                <a:gd name="T89" fmla="*/ T88 w 5198"/>
                <a:gd name="T90" fmla="+- 0 8999 7829"/>
                <a:gd name="T91" fmla="*/ 8999 h 1180"/>
                <a:gd name="T92" fmla="+- 0 6077 3353"/>
                <a:gd name="T93" fmla="*/ T92 w 5198"/>
                <a:gd name="T94" fmla="+- 0 9009 7829"/>
                <a:gd name="T95" fmla="*/ 9009 h 1180"/>
                <a:gd name="T96" fmla="+- 0 6506 3353"/>
                <a:gd name="T97" fmla="*/ T96 w 5198"/>
                <a:gd name="T98" fmla="+- 0 8975 7829"/>
                <a:gd name="T99" fmla="*/ 8975 h 1180"/>
                <a:gd name="T100" fmla="+- 0 6690 3353"/>
                <a:gd name="T101" fmla="*/ T100 w 5198"/>
                <a:gd name="T102" fmla="+- 0 8943 7829"/>
                <a:gd name="T103" fmla="*/ 8943 h 1180"/>
                <a:gd name="T104" fmla="+- 0 6903 3353"/>
                <a:gd name="T105" fmla="*/ T104 w 5198"/>
                <a:gd name="T106" fmla="+- 0 8897 7829"/>
                <a:gd name="T107" fmla="*/ 8897 h 1180"/>
                <a:gd name="T108" fmla="+- 0 7179 3353"/>
                <a:gd name="T109" fmla="*/ T108 w 5198"/>
                <a:gd name="T110" fmla="+- 0 8813 7829"/>
                <a:gd name="T111" fmla="*/ 8813 h 1180"/>
                <a:gd name="T112" fmla="+- 0 7247 3353"/>
                <a:gd name="T113" fmla="*/ T112 w 5198"/>
                <a:gd name="T114" fmla="+- 0 8789 7829"/>
                <a:gd name="T115" fmla="*/ 8789 h 1180"/>
                <a:gd name="T116" fmla="+- 0 7348 3353"/>
                <a:gd name="T117" fmla="*/ T116 w 5198"/>
                <a:gd name="T118" fmla="+- 0 8751 7829"/>
                <a:gd name="T119" fmla="*/ 8751 h 1180"/>
                <a:gd name="T120" fmla="+- 0 7448 3353"/>
                <a:gd name="T121" fmla="*/ T120 w 5198"/>
                <a:gd name="T122" fmla="+- 0 8711 7829"/>
                <a:gd name="T123" fmla="*/ 8711 h 1180"/>
                <a:gd name="T124" fmla="+- 0 7515 3353"/>
                <a:gd name="T125" fmla="*/ T124 w 5198"/>
                <a:gd name="T126" fmla="+- 0 8681 7829"/>
                <a:gd name="T127" fmla="*/ 8681 h 1180"/>
                <a:gd name="T128" fmla="+- 0 7825 3353"/>
                <a:gd name="T129" fmla="*/ T128 w 5198"/>
                <a:gd name="T130" fmla="+- 0 8529 7829"/>
                <a:gd name="T131" fmla="*/ 8529 h 1180"/>
                <a:gd name="T132" fmla="+- 0 5856 3353"/>
                <a:gd name="T133" fmla="*/ T132 w 5198"/>
                <a:gd name="T134" fmla="+- 0 8483 7829"/>
                <a:gd name="T135" fmla="*/ 8483 h 1180"/>
                <a:gd name="T136" fmla="+- 0 5759 3353"/>
                <a:gd name="T137" fmla="*/ T136 w 5198"/>
                <a:gd name="T138" fmla="+- 0 8481 7829"/>
                <a:gd name="T139" fmla="*/ 8481 h 1180"/>
                <a:gd name="T140" fmla="+- 0 5616 3353"/>
                <a:gd name="T141" fmla="*/ T140 w 5198"/>
                <a:gd name="T142" fmla="+- 0 8473 7829"/>
                <a:gd name="T143" fmla="*/ 8473 h 1180"/>
                <a:gd name="T144" fmla="+- 0 5428 3353"/>
                <a:gd name="T145" fmla="*/ T144 w 5198"/>
                <a:gd name="T146" fmla="+- 0 8455 7829"/>
                <a:gd name="T147" fmla="*/ 8455 h 1180"/>
                <a:gd name="T148" fmla="+- 0 5290 3353"/>
                <a:gd name="T149" fmla="*/ T148 w 5198"/>
                <a:gd name="T150" fmla="+- 0 8439 7829"/>
                <a:gd name="T151" fmla="*/ 8439 h 1180"/>
                <a:gd name="T152" fmla="+- 0 5199 3353"/>
                <a:gd name="T153" fmla="*/ T152 w 5198"/>
                <a:gd name="T154" fmla="+- 0 8425 7829"/>
                <a:gd name="T155" fmla="*/ 8425 h 1180"/>
                <a:gd name="T156" fmla="+- 0 5065 3353"/>
                <a:gd name="T157" fmla="*/ T156 w 5198"/>
                <a:gd name="T158" fmla="+- 0 8399 7829"/>
                <a:gd name="T159" fmla="*/ 8399 h 1180"/>
                <a:gd name="T160" fmla="+- 0 4934 3353"/>
                <a:gd name="T161" fmla="*/ T160 w 5198"/>
                <a:gd name="T162" fmla="+- 0 8371 7829"/>
                <a:gd name="T163" fmla="*/ 8371 h 1180"/>
                <a:gd name="T164" fmla="+- 0 4729 3353"/>
                <a:gd name="T165" fmla="*/ T164 w 5198"/>
                <a:gd name="T166" fmla="+- 0 8323 7829"/>
                <a:gd name="T167" fmla="*/ 8323 h 1180"/>
                <a:gd name="T168" fmla="+- 0 4509 3353"/>
                <a:gd name="T169" fmla="*/ T168 w 5198"/>
                <a:gd name="T170" fmla="+- 0 8263 7829"/>
                <a:gd name="T171" fmla="*/ 8263 h 1180"/>
                <a:gd name="T172" fmla="+- 0 4408 3353"/>
                <a:gd name="T173" fmla="*/ T172 w 5198"/>
                <a:gd name="T174" fmla="+- 0 8231 7829"/>
                <a:gd name="T175" fmla="*/ 8231 h 1180"/>
                <a:gd name="T176" fmla="+- 0 4345 3353"/>
                <a:gd name="T177" fmla="*/ T176 w 5198"/>
                <a:gd name="T178" fmla="+- 0 8209 7829"/>
                <a:gd name="T179" fmla="*/ 8209 h 1180"/>
                <a:gd name="T180" fmla="+- 0 4284 3353"/>
                <a:gd name="T181" fmla="*/ T180 w 5198"/>
                <a:gd name="T182" fmla="+- 0 8187 7829"/>
                <a:gd name="T183" fmla="*/ 8187 h 1180"/>
                <a:gd name="T184" fmla="+- 0 4225 3353"/>
                <a:gd name="T185" fmla="*/ T184 w 5198"/>
                <a:gd name="T186" fmla="+- 0 8165 7829"/>
                <a:gd name="T187" fmla="*/ 8165 h 1180"/>
                <a:gd name="T188" fmla="+- 0 4138 3353"/>
                <a:gd name="T189" fmla="*/ T188 w 5198"/>
                <a:gd name="T190" fmla="+- 0 8131 7829"/>
                <a:gd name="T191" fmla="*/ 8131 h 1180"/>
                <a:gd name="T192" fmla="+- 0 3934 3353"/>
                <a:gd name="T193" fmla="*/ T192 w 5198"/>
                <a:gd name="T194" fmla="+- 0 8049 7829"/>
                <a:gd name="T195" fmla="*/ 8049 h 1180"/>
                <a:gd name="T196" fmla="+- 0 3846 3353"/>
                <a:gd name="T197" fmla="*/ T196 w 5198"/>
                <a:gd name="T198" fmla="+- 0 8011 7829"/>
                <a:gd name="T199" fmla="*/ 8011 h 1180"/>
                <a:gd name="T200" fmla="+- 0 3757 3353"/>
                <a:gd name="T201" fmla="*/ T200 w 5198"/>
                <a:gd name="T202" fmla="+- 0 7971 7829"/>
                <a:gd name="T203" fmla="*/ 7971 h 1180"/>
                <a:gd name="T204" fmla="+- 0 3638 3353"/>
                <a:gd name="T205" fmla="*/ T204 w 5198"/>
                <a:gd name="T206" fmla="+- 0 7917 7829"/>
                <a:gd name="T207" fmla="*/ 7917 h 1180"/>
                <a:gd name="T208" fmla="+- 0 3587 3353"/>
                <a:gd name="T209" fmla="*/ T208 w 5198"/>
                <a:gd name="T210" fmla="+- 0 7893 7829"/>
                <a:gd name="T211" fmla="*/ 7893 h 1180"/>
                <a:gd name="T212" fmla="+- 0 3542 3353"/>
                <a:gd name="T213" fmla="*/ T212 w 5198"/>
                <a:gd name="T214" fmla="+- 0 7873 7829"/>
                <a:gd name="T215" fmla="*/ 7873 h 1180"/>
                <a:gd name="T216" fmla="+- 0 3503 3353"/>
                <a:gd name="T217" fmla="*/ T216 w 5198"/>
                <a:gd name="T218" fmla="+- 0 7857 7829"/>
                <a:gd name="T219" fmla="*/ 7857 h 1180"/>
                <a:gd name="T220" fmla="+- 0 3471 3353"/>
                <a:gd name="T221" fmla="*/ T220 w 5198"/>
                <a:gd name="T222" fmla="+- 0 7845 7829"/>
                <a:gd name="T223" fmla="*/ 7845 h 1180"/>
                <a:gd name="T224" fmla="+- 0 3445 3353"/>
                <a:gd name="T225" fmla="*/ T224 w 5198"/>
                <a:gd name="T226" fmla="+- 0 7837 7829"/>
                <a:gd name="T227" fmla="*/ 7837 h 1180"/>
                <a:gd name="T228" fmla="+- 0 3424 3353"/>
                <a:gd name="T229" fmla="*/ T228 w 5198"/>
                <a:gd name="T230" fmla="+- 0 7831 7829"/>
                <a:gd name="T231" fmla="*/ 7831 h 118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Lst>
              <a:rect l="0" t="0" r="r" b="b"/>
              <a:pathLst>
                <a:path w="5198" h="1180" extrusionOk="0">
                  <a:moveTo>
                    <a:pt x="71" y="2"/>
                  </a:moveTo>
                  <a:lnTo>
                    <a:pt x="57" y="2"/>
                  </a:lnTo>
                  <a:lnTo>
                    <a:pt x="42" y="8"/>
                  </a:lnTo>
                  <a:lnTo>
                    <a:pt x="5" y="78"/>
                  </a:lnTo>
                  <a:lnTo>
                    <a:pt x="0" y="140"/>
                  </a:lnTo>
                  <a:lnTo>
                    <a:pt x="3" y="160"/>
                  </a:lnTo>
                  <a:lnTo>
                    <a:pt x="35" y="228"/>
                  </a:lnTo>
                  <a:lnTo>
                    <a:pt x="77" y="274"/>
                  </a:lnTo>
                  <a:lnTo>
                    <a:pt x="94" y="290"/>
                  </a:lnTo>
                  <a:lnTo>
                    <a:pt x="111" y="304"/>
                  </a:lnTo>
                  <a:lnTo>
                    <a:pt x="128" y="318"/>
                  </a:lnTo>
                  <a:lnTo>
                    <a:pt x="146" y="334"/>
                  </a:lnTo>
                  <a:lnTo>
                    <a:pt x="157" y="342"/>
                  </a:lnTo>
                  <a:lnTo>
                    <a:pt x="169" y="352"/>
                  </a:lnTo>
                  <a:lnTo>
                    <a:pt x="181" y="362"/>
                  </a:lnTo>
                  <a:lnTo>
                    <a:pt x="194" y="372"/>
                  </a:lnTo>
                  <a:lnTo>
                    <a:pt x="208" y="382"/>
                  </a:lnTo>
                  <a:lnTo>
                    <a:pt x="222" y="394"/>
                  </a:lnTo>
                  <a:lnTo>
                    <a:pt x="237" y="404"/>
                  </a:lnTo>
                  <a:lnTo>
                    <a:pt x="252" y="416"/>
                  </a:lnTo>
                  <a:lnTo>
                    <a:pt x="268" y="428"/>
                  </a:lnTo>
                  <a:lnTo>
                    <a:pt x="321" y="464"/>
                  </a:lnTo>
                  <a:lnTo>
                    <a:pt x="359" y="488"/>
                  </a:lnTo>
                  <a:lnTo>
                    <a:pt x="379" y="502"/>
                  </a:lnTo>
                  <a:lnTo>
                    <a:pt x="400" y="516"/>
                  </a:lnTo>
                  <a:lnTo>
                    <a:pt x="422" y="528"/>
                  </a:lnTo>
                  <a:lnTo>
                    <a:pt x="479" y="564"/>
                  </a:lnTo>
                  <a:lnTo>
                    <a:pt x="617" y="644"/>
                  </a:lnTo>
                  <a:lnTo>
                    <a:pt x="652" y="662"/>
                  </a:lnTo>
                  <a:lnTo>
                    <a:pt x="686" y="682"/>
                  </a:lnTo>
                  <a:lnTo>
                    <a:pt x="859" y="772"/>
                  </a:lnTo>
                  <a:lnTo>
                    <a:pt x="1067" y="868"/>
                  </a:lnTo>
                  <a:lnTo>
                    <a:pt x="1274" y="952"/>
                  </a:lnTo>
                  <a:lnTo>
                    <a:pt x="1448" y="1012"/>
                  </a:lnTo>
                  <a:lnTo>
                    <a:pt x="1624" y="1062"/>
                  </a:lnTo>
                  <a:lnTo>
                    <a:pt x="1659" y="1070"/>
                  </a:lnTo>
                  <a:lnTo>
                    <a:pt x="1695" y="1080"/>
                  </a:lnTo>
                  <a:lnTo>
                    <a:pt x="1801" y="1104"/>
                  </a:lnTo>
                  <a:lnTo>
                    <a:pt x="1837" y="1110"/>
                  </a:lnTo>
                  <a:lnTo>
                    <a:pt x="1872" y="1118"/>
                  </a:lnTo>
                  <a:lnTo>
                    <a:pt x="2018" y="1142"/>
                  </a:lnTo>
                  <a:lnTo>
                    <a:pt x="2055" y="1146"/>
                  </a:lnTo>
                  <a:lnTo>
                    <a:pt x="2092" y="1152"/>
                  </a:lnTo>
                  <a:lnTo>
                    <a:pt x="2206" y="1164"/>
                  </a:lnTo>
                  <a:lnTo>
                    <a:pt x="2244" y="1166"/>
                  </a:lnTo>
                  <a:lnTo>
                    <a:pt x="2283" y="1170"/>
                  </a:lnTo>
                  <a:lnTo>
                    <a:pt x="2480" y="1180"/>
                  </a:lnTo>
                  <a:lnTo>
                    <a:pt x="2724" y="1180"/>
                  </a:lnTo>
                  <a:lnTo>
                    <a:pt x="2923" y="1170"/>
                  </a:lnTo>
                  <a:lnTo>
                    <a:pt x="3153" y="1146"/>
                  </a:lnTo>
                  <a:lnTo>
                    <a:pt x="3300" y="1122"/>
                  </a:lnTo>
                  <a:lnTo>
                    <a:pt x="3337" y="1114"/>
                  </a:lnTo>
                  <a:lnTo>
                    <a:pt x="3373" y="1108"/>
                  </a:lnTo>
                  <a:lnTo>
                    <a:pt x="3550" y="1068"/>
                  </a:lnTo>
                  <a:lnTo>
                    <a:pt x="3758" y="1008"/>
                  </a:lnTo>
                  <a:lnTo>
                    <a:pt x="3826" y="984"/>
                  </a:lnTo>
                  <a:lnTo>
                    <a:pt x="3860" y="974"/>
                  </a:lnTo>
                  <a:lnTo>
                    <a:pt x="3894" y="960"/>
                  </a:lnTo>
                  <a:lnTo>
                    <a:pt x="3961" y="936"/>
                  </a:lnTo>
                  <a:lnTo>
                    <a:pt x="3995" y="922"/>
                  </a:lnTo>
                  <a:lnTo>
                    <a:pt x="4028" y="910"/>
                  </a:lnTo>
                  <a:lnTo>
                    <a:pt x="4095" y="882"/>
                  </a:lnTo>
                  <a:lnTo>
                    <a:pt x="4128" y="866"/>
                  </a:lnTo>
                  <a:lnTo>
                    <a:pt x="4162" y="852"/>
                  </a:lnTo>
                  <a:lnTo>
                    <a:pt x="4332" y="772"/>
                  </a:lnTo>
                  <a:lnTo>
                    <a:pt x="4472" y="700"/>
                  </a:lnTo>
                  <a:lnTo>
                    <a:pt x="4554" y="654"/>
                  </a:lnTo>
                  <a:lnTo>
                    <a:pt x="2503" y="654"/>
                  </a:lnTo>
                  <a:lnTo>
                    <a:pt x="2455" y="652"/>
                  </a:lnTo>
                  <a:lnTo>
                    <a:pt x="2406" y="652"/>
                  </a:lnTo>
                  <a:lnTo>
                    <a:pt x="2358" y="648"/>
                  </a:lnTo>
                  <a:lnTo>
                    <a:pt x="2263" y="644"/>
                  </a:lnTo>
                  <a:lnTo>
                    <a:pt x="2121" y="632"/>
                  </a:lnTo>
                  <a:lnTo>
                    <a:pt x="2075" y="626"/>
                  </a:lnTo>
                  <a:lnTo>
                    <a:pt x="2029" y="622"/>
                  </a:lnTo>
                  <a:lnTo>
                    <a:pt x="1937" y="610"/>
                  </a:lnTo>
                  <a:lnTo>
                    <a:pt x="1891" y="602"/>
                  </a:lnTo>
                  <a:lnTo>
                    <a:pt x="1846" y="596"/>
                  </a:lnTo>
                  <a:lnTo>
                    <a:pt x="1756" y="580"/>
                  </a:lnTo>
                  <a:lnTo>
                    <a:pt x="1712" y="570"/>
                  </a:lnTo>
                  <a:lnTo>
                    <a:pt x="1667" y="562"/>
                  </a:lnTo>
                  <a:lnTo>
                    <a:pt x="1581" y="542"/>
                  </a:lnTo>
                  <a:lnTo>
                    <a:pt x="1538" y="534"/>
                  </a:lnTo>
                  <a:lnTo>
                    <a:pt x="1376" y="494"/>
                  </a:lnTo>
                  <a:lnTo>
                    <a:pt x="1263" y="464"/>
                  </a:lnTo>
                  <a:lnTo>
                    <a:pt x="1156" y="434"/>
                  </a:lnTo>
                  <a:lnTo>
                    <a:pt x="1121" y="422"/>
                  </a:lnTo>
                  <a:lnTo>
                    <a:pt x="1055" y="402"/>
                  </a:lnTo>
                  <a:lnTo>
                    <a:pt x="1023" y="392"/>
                  </a:lnTo>
                  <a:lnTo>
                    <a:pt x="992" y="380"/>
                  </a:lnTo>
                  <a:lnTo>
                    <a:pt x="961" y="370"/>
                  </a:lnTo>
                  <a:lnTo>
                    <a:pt x="931" y="358"/>
                  </a:lnTo>
                  <a:lnTo>
                    <a:pt x="902" y="348"/>
                  </a:lnTo>
                  <a:lnTo>
                    <a:pt x="872" y="336"/>
                  </a:lnTo>
                  <a:lnTo>
                    <a:pt x="843" y="326"/>
                  </a:lnTo>
                  <a:lnTo>
                    <a:pt x="785" y="302"/>
                  </a:lnTo>
                  <a:lnTo>
                    <a:pt x="756" y="292"/>
                  </a:lnTo>
                  <a:lnTo>
                    <a:pt x="581" y="220"/>
                  </a:lnTo>
                  <a:lnTo>
                    <a:pt x="552" y="206"/>
                  </a:lnTo>
                  <a:lnTo>
                    <a:pt x="493" y="182"/>
                  </a:lnTo>
                  <a:lnTo>
                    <a:pt x="434" y="154"/>
                  </a:lnTo>
                  <a:lnTo>
                    <a:pt x="404" y="142"/>
                  </a:lnTo>
                  <a:lnTo>
                    <a:pt x="314" y="100"/>
                  </a:lnTo>
                  <a:lnTo>
                    <a:pt x="285" y="88"/>
                  </a:lnTo>
                  <a:lnTo>
                    <a:pt x="259" y="76"/>
                  </a:lnTo>
                  <a:lnTo>
                    <a:pt x="234" y="64"/>
                  </a:lnTo>
                  <a:lnTo>
                    <a:pt x="210" y="54"/>
                  </a:lnTo>
                  <a:lnTo>
                    <a:pt x="189" y="44"/>
                  </a:lnTo>
                  <a:lnTo>
                    <a:pt x="169" y="36"/>
                  </a:lnTo>
                  <a:lnTo>
                    <a:pt x="150" y="28"/>
                  </a:lnTo>
                  <a:lnTo>
                    <a:pt x="133" y="22"/>
                  </a:lnTo>
                  <a:lnTo>
                    <a:pt x="118" y="16"/>
                  </a:lnTo>
                  <a:lnTo>
                    <a:pt x="104" y="12"/>
                  </a:lnTo>
                  <a:lnTo>
                    <a:pt x="92" y="8"/>
                  </a:lnTo>
                  <a:lnTo>
                    <a:pt x="81" y="4"/>
                  </a:lnTo>
                  <a:lnTo>
                    <a:pt x="71" y="2"/>
                  </a:lnTo>
                </a:path>
              </a:pathLst>
            </a:custGeom>
            <a:grpFill/>
            <a:ln w="9525">
              <a:solidFill>
                <a:srgbClr val="E7E8E8"/>
              </a:solidFill>
              <a:round/>
              <a:headEnd/>
              <a:tailEnd/>
            </a:ln>
          </p:spPr>
          <p:txBody>
            <a:bodyPr/>
            <a:lstStyle/>
            <a:p>
              <a:pPr>
                <a:defRPr/>
              </a:pPr>
              <a:endParaRPr lang="fr-FR">
                <a:latin typeface="Arial"/>
                <a:ea typeface="ＭＳ Ｐゴシック"/>
                <a:cs typeface="ＭＳ Ｐゴシック"/>
              </a:endParaRPr>
            </a:p>
          </p:txBody>
        </p:sp>
        <p:sp>
          <p:nvSpPr>
            <p:cNvPr id="7" name="Freeform 11"/>
            <p:cNvSpPr/>
            <p:nvPr/>
          </p:nvSpPr>
          <p:spPr bwMode="auto">
            <a:xfrm>
              <a:off x="3352" y="7829"/>
              <a:ext cx="5198" cy="1180"/>
            </a:xfrm>
            <a:custGeom>
              <a:avLst/>
              <a:gdLst>
                <a:gd name="T0" fmla="+- 0 8470 3353"/>
                <a:gd name="T1" fmla="*/ T0 w 5198"/>
                <a:gd name="T2" fmla="+- 0 7831 7829"/>
                <a:gd name="T3" fmla="*/ 7831 h 1180"/>
                <a:gd name="T4" fmla="+- 0 8452 3353"/>
                <a:gd name="T5" fmla="*/ T4 w 5198"/>
                <a:gd name="T6" fmla="+- 0 7837 7829"/>
                <a:gd name="T7" fmla="*/ 7837 h 1180"/>
                <a:gd name="T8" fmla="+- 0 8426 3353"/>
                <a:gd name="T9" fmla="*/ T8 w 5198"/>
                <a:gd name="T10" fmla="+- 0 7847 7829"/>
                <a:gd name="T11" fmla="*/ 7847 h 1180"/>
                <a:gd name="T12" fmla="+- 0 8391 3353"/>
                <a:gd name="T13" fmla="*/ T12 w 5198"/>
                <a:gd name="T14" fmla="+- 0 7863 7829"/>
                <a:gd name="T15" fmla="*/ 7863 h 1180"/>
                <a:gd name="T16" fmla="+- 0 8348 3353"/>
                <a:gd name="T17" fmla="*/ T16 w 5198"/>
                <a:gd name="T18" fmla="+- 0 7881 7829"/>
                <a:gd name="T19" fmla="*/ 7881 h 1180"/>
                <a:gd name="T20" fmla="+- 0 8297 3353"/>
                <a:gd name="T21" fmla="*/ T20 w 5198"/>
                <a:gd name="T22" fmla="+- 0 7905 7829"/>
                <a:gd name="T23" fmla="*/ 7905 h 1180"/>
                <a:gd name="T24" fmla="+- 0 8238 3353"/>
                <a:gd name="T25" fmla="*/ T24 w 5198"/>
                <a:gd name="T26" fmla="+- 0 7931 7829"/>
                <a:gd name="T27" fmla="*/ 7931 h 1180"/>
                <a:gd name="T28" fmla="+- 0 8153 3353"/>
                <a:gd name="T29" fmla="*/ T28 w 5198"/>
                <a:gd name="T30" fmla="+- 0 7971 7829"/>
                <a:gd name="T31" fmla="*/ 7971 h 1180"/>
                <a:gd name="T32" fmla="+- 0 8047 3353"/>
                <a:gd name="T33" fmla="*/ T32 w 5198"/>
                <a:gd name="T34" fmla="+- 0 8017 7829"/>
                <a:gd name="T35" fmla="*/ 8017 h 1180"/>
                <a:gd name="T36" fmla="+- 0 7964 3353"/>
                <a:gd name="T37" fmla="*/ T36 w 5198"/>
                <a:gd name="T38" fmla="+- 0 8051 7829"/>
                <a:gd name="T39" fmla="*/ 8051 h 1180"/>
                <a:gd name="T40" fmla="+- 0 7877 3353"/>
                <a:gd name="T41" fmla="*/ T40 w 5198"/>
                <a:gd name="T42" fmla="+- 0 8085 7829"/>
                <a:gd name="T43" fmla="*/ 8085 h 1180"/>
                <a:gd name="T44" fmla="+- 0 7788 3353"/>
                <a:gd name="T45" fmla="*/ T44 w 5198"/>
                <a:gd name="T46" fmla="+- 0 8119 7829"/>
                <a:gd name="T47" fmla="*/ 8119 h 1180"/>
                <a:gd name="T48" fmla="+- 0 7727 3353"/>
                <a:gd name="T49" fmla="*/ T48 w 5198"/>
                <a:gd name="T50" fmla="+- 0 8141 7829"/>
                <a:gd name="T51" fmla="*/ 8141 h 1180"/>
                <a:gd name="T52" fmla="+- 0 7567 3353"/>
                <a:gd name="T53" fmla="*/ T52 w 5198"/>
                <a:gd name="T54" fmla="+- 0 8199 7829"/>
                <a:gd name="T55" fmla="*/ 8199 h 1180"/>
                <a:gd name="T56" fmla="+- 0 7430 3353"/>
                <a:gd name="T57" fmla="*/ T56 w 5198"/>
                <a:gd name="T58" fmla="+- 0 8245 7829"/>
                <a:gd name="T59" fmla="*/ 8245 h 1180"/>
                <a:gd name="T60" fmla="+- 0 7321 3353"/>
                <a:gd name="T61" fmla="*/ T60 w 5198"/>
                <a:gd name="T62" fmla="+- 0 8279 7829"/>
                <a:gd name="T63" fmla="*/ 8279 h 1180"/>
                <a:gd name="T64" fmla="+- 0 7246 3353"/>
                <a:gd name="T65" fmla="*/ T64 w 5198"/>
                <a:gd name="T66" fmla="+- 0 8301 7829"/>
                <a:gd name="T67" fmla="*/ 8301 h 1180"/>
                <a:gd name="T68" fmla="+- 0 7128 3353"/>
                <a:gd name="T69" fmla="*/ T68 w 5198"/>
                <a:gd name="T70" fmla="+- 0 8333 7829"/>
                <a:gd name="T71" fmla="*/ 8333 h 1180"/>
                <a:gd name="T72" fmla="+- 0 6877 3353"/>
                <a:gd name="T73" fmla="*/ T72 w 5198"/>
                <a:gd name="T74" fmla="+- 0 8391 7829"/>
                <a:gd name="T75" fmla="*/ 8391 h 1180"/>
                <a:gd name="T76" fmla="+- 0 6656 3353"/>
                <a:gd name="T77" fmla="*/ T76 w 5198"/>
                <a:gd name="T78" fmla="+- 0 8433 7829"/>
                <a:gd name="T79" fmla="*/ 8433 h 1180"/>
                <a:gd name="T80" fmla="+- 0 6289 3353"/>
                <a:gd name="T81" fmla="*/ T80 w 5198"/>
                <a:gd name="T82" fmla="+- 0 8473 7829"/>
                <a:gd name="T83" fmla="*/ 8473 h 1180"/>
                <a:gd name="T84" fmla="+- 0 6195 3353"/>
                <a:gd name="T85" fmla="*/ T84 w 5198"/>
                <a:gd name="T86" fmla="+- 0 8479 7829"/>
                <a:gd name="T87" fmla="*/ 8479 h 1180"/>
                <a:gd name="T88" fmla="+- 0 6099 3353"/>
                <a:gd name="T89" fmla="*/ T88 w 5198"/>
                <a:gd name="T90" fmla="+- 0 8481 7829"/>
                <a:gd name="T91" fmla="*/ 8481 h 1180"/>
                <a:gd name="T92" fmla="+- 0 7907 3353"/>
                <a:gd name="T93" fmla="*/ T92 w 5198"/>
                <a:gd name="T94" fmla="+- 0 8483 7829"/>
                <a:gd name="T95" fmla="*/ 8483 h 1180"/>
                <a:gd name="T96" fmla="+- 0 8006 3353"/>
                <a:gd name="T97" fmla="*/ T96 w 5198"/>
                <a:gd name="T98" fmla="+- 0 8427 7829"/>
                <a:gd name="T99" fmla="*/ 8427 h 1180"/>
                <a:gd name="T100" fmla="+- 0 8081 3353"/>
                <a:gd name="T101" fmla="*/ T100 w 5198"/>
                <a:gd name="T102" fmla="+- 0 8385 7829"/>
                <a:gd name="T103" fmla="*/ 8385 h 1180"/>
                <a:gd name="T104" fmla="+- 0 8140 3353"/>
                <a:gd name="T105" fmla="*/ T104 w 5198"/>
                <a:gd name="T106" fmla="+- 0 8347 7829"/>
                <a:gd name="T107" fmla="*/ 8347 h 1180"/>
                <a:gd name="T108" fmla="+- 0 8181 3353"/>
                <a:gd name="T109" fmla="*/ T108 w 5198"/>
                <a:gd name="T110" fmla="+- 0 8321 7829"/>
                <a:gd name="T111" fmla="*/ 8321 h 1180"/>
                <a:gd name="T112" fmla="+- 0 8220 3353"/>
                <a:gd name="T113" fmla="*/ T112 w 5198"/>
                <a:gd name="T114" fmla="+- 0 8297 7829"/>
                <a:gd name="T115" fmla="*/ 8297 h 1180"/>
                <a:gd name="T116" fmla="+- 0 8256 3353"/>
                <a:gd name="T117" fmla="*/ T116 w 5198"/>
                <a:gd name="T118" fmla="+- 0 8271 7829"/>
                <a:gd name="T119" fmla="*/ 8271 h 1180"/>
                <a:gd name="T120" fmla="+- 0 8289 3353"/>
                <a:gd name="T121" fmla="*/ T120 w 5198"/>
                <a:gd name="T122" fmla="+- 0 8249 7829"/>
                <a:gd name="T123" fmla="*/ 8249 h 1180"/>
                <a:gd name="T124" fmla="+- 0 8320 3353"/>
                <a:gd name="T125" fmla="*/ T124 w 5198"/>
                <a:gd name="T126" fmla="+- 0 8227 7829"/>
                <a:gd name="T127" fmla="*/ 8227 h 1180"/>
                <a:gd name="T128" fmla="+- 0 8386 3353"/>
                <a:gd name="T129" fmla="*/ T128 w 5198"/>
                <a:gd name="T130" fmla="+- 0 8175 7829"/>
                <a:gd name="T131" fmla="*/ 8175 h 1180"/>
                <a:gd name="T132" fmla="+- 0 8423 3353"/>
                <a:gd name="T133" fmla="*/ T132 w 5198"/>
                <a:gd name="T134" fmla="+- 0 8143 7829"/>
                <a:gd name="T135" fmla="*/ 8143 h 1180"/>
                <a:gd name="T136" fmla="+- 0 8454 3353"/>
                <a:gd name="T137" fmla="*/ T136 w 5198"/>
                <a:gd name="T138" fmla="+- 0 8117 7829"/>
                <a:gd name="T139" fmla="*/ 8117 h 1180"/>
                <a:gd name="T140" fmla="+- 0 8510 3353"/>
                <a:gd name="T141" fmla="*/ T140 w 5198"/>
                <a:gd name="T142" fmla="+- 0 8057 7829"/>
                <a:gd name="T143" fmla="*/ 8057 h 1180"/>
                <a:gd name="T144" fmla="+- 0 8552 3353"/>
                <a:gd name="T145" fmla="*/ T144 w 5198"/>
                <a:gd name="T146" fmla="+- 0 7939 7829"/>
                <a:gd name="T147" fmla="*/ 7939 h 1180"/>
                <a:gd name="T148" fmla="+- 0 8525 3353"/>
                <a:gd name="T149" fmla="*/ T148 w 5198"/>
                <a:gd name="T150" fmla="+- 0 7849 7829"/>
                <a:gd name="T151" fmla="*/ 7849 h 1180"/>
                <a:gd name="T152" fmla="+- 0 8476 3353"/>
                <a:gd name="T153" fmla="*/ T152 w 5198"/>
                <a:gd name="T154" fmla="+- 0 7829 7829"/>
                <a:gd name="T155" fmla="*/ 7829 h 118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Lst>
              <a:rect l="0" t="0" r="r" b="b"/>
              <a:pathLst>
                <a:path w="5198" h="1180" extrusionOk="0">
                  <a:moveTo>
                    <a:pt x="5123" y="0"/>
                  </a:moveTo>
                  <a:lnTo>
                    <a:pt x="5117" y="2"/>
                  </a:lnTo>
                  <a:lnTo>
                    <a:pt x="5109" y="4"/>
                  </a:lnTo>
                  <a:lnTo>
                    <a:pt x="5099" y="8"/>
                  </a:lnTo>
                  <a:lnTo>
                    <a:pt x="5087" y="12"/>
                  </a:lnTo>
                  <a:lnTo>
                    <a:pt x="5073" y="18"/>
                  </a:lnTo>
                  <a:lnTo>
                    <a:pt x="5056" y="26"/>
                  </a:lnTo>
                  <a:lnTo>
                    <a:pt x="5038" y="34"/>
                  </a:lnTo>
                  <a:lnTo>
                    <a:pt x="5018" y="42"/>
                  </a:lnTo>
                  <a:lnTo>
                    <a:pt x="4995" y="52"/>
                  </a:lnTo>
                  <a:lnTo>
                    <a:pt x="4971" y="64"/>
                  </a:lnTo>
                  <a:lnTo>
                    <a:pt x="4944" y="76"/>
                  </a:lnTo>
                  <a:lnTo>
                    <a:pt x="4915" y="88"/>
                  </a:lnTo>
                  <a:lnTo>
                    <a:pt x="4885" y="102"/>
                  </a:lnTo>
                  <a:lnTo>
                    <a:pt x="4852" y="118"/>
                  </a:lnTo>
                  <a:lnTo>
                    <a:pt x="4800" y="142"/>
                  </a:lnTo>
                  <a:lnTo>
                    <a:pt x="4774" y="152"/>
                  </a:lnTo>
                  <a:lnTo>
                    <a:pt x="4694" y="188"/>
                  </a:lnTo>
                  <a:lnTo>
                    <a:pt x="4666" y="198"/>
                  </a:lnTo>
                  <a:lnTo>
                    <a:pt x="4611" y="222"/>
                  </a:lnTo>
                  <a:lnTo>
                    <a:pt x="4582" y="232"/>
                  </a:lnTo>
                  <a:lnTo>
                    <a:pt x="4524" y="256"/>
                  </a:lnTo>
                  <a:lnTo>
                    <a:pt x="4495" y="266"/>
                  </a:lnTo>
                  <a:lnTo>
                    <a:pt x="4435" y="290"/>
                  </a:lnTo>
                  <a:lnTo>
                    <a:pt x="4404" y="300"/>
                  </a:lnTo>
                  <a:lnTo>
                    <a:pt x="4374" y="312"/>
                  </a:lnTo>
                  <a:lnTo>
                    <a:pt x="4247" y="360"/>
                  </a:lnTo>
                  <a:lnTo>
                    <a:pt x="4214" y="370"/>
                  </a:lnTo>
                  <a:lnTo>
                    <a:pt x="4112" y="406"/>
                  </a:lnTo>
                  <a:lnTo>
                    <a:pt x="4077" y="416"/>
                  </a:lnTo>
                  <a:lnTo>
                    <a:pt x="4005" y="440"/>
                  </a:lnTo>
                  <a:lnTo>
                    <a:pt x="3968" y="450"/>
                  </a:lnTo>
                  <a:lnTo>
                    <a:pt x="3931" y="462"/>
                  </a:lnTo>
                  <a:lnTo>
                    <a:pt x="3893" y="472"/>
                  </a:lnTo>
                  <a:lnTo>
                    <a:pt x="3854" y="484"/>
                  </a:lnTo>
                  <a:lnTo>
                    <a:pt x="3775" y="504"/>
                  </a:lnTo>
                  <a:lnTo>
                    <a:pt x="3567" y="554"/>
                  </a:lnTo>
                  <a:lnTo>
                    <a:pt x="3524" y="562"/>
                  </a:lnTo>
                  <a:lnTo>
                    <a:pt x="3480" y="572"/>
                  </a:lnTo>
                  <a:lnTo>
                    <a:pt x="3303" y="604"/>
                  </a:lnTo>
                  <a:lnTo>
                    <a:pt x="3122" y="628"/>
                  </a:lnTo>
                  <a:lnTo>
                    <a:pt x="2936" y="644"/>
                  </a:lnTo>
                  <a:lnTo>
                    <a:pt x="2889" y="646"/>
                  </a:lnTo>
                  <a:lnTo>
                    <a:pt x="2842" y="650"/>
                  </a:lnTo>
                  <a:lnTo>
                    <a:pt x="2794" y="652"/>
                  </a:lnTo>
                  <a:lnTo>
                    <a:pt x="2746" y="652"/>
                  </a:lnTo>
                  <a:lnTo>
                    <a:pt x="2698" y="654"/>
                  </a:lnTo>
                  <a:lnTo>
                    <a:pt x="4554" y="654"/>
                  </a:lnTo>
                  <a:lnTo>
                    <a:pt x="4616" y="620"/>
                  </a:lnTo>
                  <a:lnTo>
                    <a:pt x="4653" y="598"/>
                  </a:lnTo>
                  <a:lnTo>
                    <a:pt x="4690" y="578"/>
                  </a:lnTo>
                  <a:lnTo>
                    <a:pt x="4728" y="556"/>
                  </a:lnTo>
                  <a:lnTo>
                    <a:pt x="4766" y="532"/>
                  </a:lnTo>
                  <a:lnTo>
                    <a:pt x="4787" y="518"/>
                  </a:lnTo>
                  <a:lnTo>
                    <a:pt x="4808" y="506"/>
                  </a:lnTo>
                  <a:lnTo>
                    <a:pt x="4828" y="492"/>
                  </a:lnTo>
                  <a:lnTo>
                    <a:pt x="4848" y="480"/>
                  </a:lnTo>
                  <a:lnTo>
                    <a:pt x="4867" y="468"/>
                  </a:lnTo>
                  <a:lnTo>
                    <a:pt x="4885" y="454"/>
                  </a:lnTo>
                  <a:lnTo>
                    <a:pt x="4903" y="442"/>
                  </a:lnTo>
                  <a:lnTo>
                    <a:pt x="4920" y="432"/>
                  </a:lnTo>
                  <a:lnTo>
                    <a:pt x="4936" y="420"/>
                  </a:lnTo>
                  <a:lnTo>
                    <a:pt x="4952" y="408"/>
                  </a:lnTo>
                  <a:lnTo>
                    <a:pt x="4967" y="398"/>
                  </a:lnTo>
                  <a:lnTo>
                    <a:pt x="4982" y="386"/>
                  </a:lnTo>
                  <a:lnTo>
                    <a:pt x="5033" y="346"/>
                  </a:lnTo>
                  <a:lnTo>
                    <a:pt x="5045" y="336"/>
                  </a:lnTo>
                  <a:lnTo>
                    <a:pt x="5070" y="314"/>
                  </a:lnTo>
                  <a:lnTo>
                    <a:pt x="5086" y="300"/>
                  </a:lnTo>
                  <a:lnTo>
                    <a:pt x="5101" y="288"/>
                  </a:lnTo>
                  <a:lnTo>
                    <a:pt x="5116" y="274"/>
                  </a:lnTo>
                  <a:lnTo>
                    <a:pt x="5157" y="228"/>
                  </a:lnTo>
                  <a:lnTo>
                    <a:pt x="5187" y="176"/>
                  </a:lnTo>
                  <a:lnTo>
                    <a:pt x="5199" y="110"/>
                  </a:lnTo>
                  <a:lnTo>
                    <a:pt x="5196" y="80"/>
                  </a:lnTo>
                  <a:lnTo>
                    <a:pt x="5172" y="20"/>
                  </a:lnTo>
                  <a:lnTo>
                    <a:pt x="5142" y="2"/>
                  </a:lnTo>
                  <a:lnTo>
                    <a:pt x="5123" y="0"/>
                  </a:lnTo>
                </a:path>
              </a:pathLst>
            </a:custGeom>
            <a:grpFill/>
            <a:ln w="9525">
              <a:solidFill>
                <a:srgbClr val="E7E8E8"/>
              </a:solidFill>
              <a:round/>
              <a:headEnd/>
              <a:tailEnd/>
            </a:ln>
          </p:spPr>
          <p:txBody>
            <a:bodyPr/>
            <a:lstStyle/>
            <a:p>
              <a:pPr>
                <a:defRPr/>
              </a:pPr>
              <a:endParaRPr lang="fr-FR">
                <a:latin typeface="Arial"/>
                <a:ea typeface="ＭＳ Ｐゴシック"/>
                <a:cs typeface="ＭＳ Ｐゴシック"/>
              </a:endParaRPr>
            </a:p>
          </p:txBody>
        </p:sp>
      </p:grpSp>
      <p:sp>
        <p:nvSpPr>
          <p:cNvPr id="8" name="Ellipse 7"/>
          <p:cNvSpPr>
            <a:spLocks noChangeAspect="1"/>
          </p:cNvSpPr>
          <p:nvPr userDrawn="1"/>
        </p:nvSpPr>
        <p:spPr bwMode="auto">
          <a:xfrm>
            <a:off x="8262938" y="244475"/>
            <a:ext cx="250825" cy="252413"/>
          </a:xfrm>
          <a:prstGeom prst="ellipse">
            <a:avLst/>
          </a:prstGeom>
          <a:solidFill>
            <a:srgbClr val="313E56"/>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cxnSp>
        <p:nvCxnSpPr>
          <p:cNvPr id="9" name="Connecteur droit 8"/>
          <p:cNvCxnSpPr>
            <a:cxnSpLocks/>
          </p:cNvCxnSpPr>
          <p:nvPr userDrawn="1"/>
        </p:nvCxnSpPr>
        <p:spPr bwMode="auto">
          <a:xfrm flipV="1">
            <a:off x="8391525" y="-195263"/>
            <a:ext cx="0" cy="455613"/>
          </a:xfrm>
          <a:prstGeom prst="line">
            <a:avLst/>
          </a:prstGeom>
          <a:ln w="12700">
            <a:solidFill>
              <a:srgbClr val="313E56"/>
            </a:solidFill>
            <a:prstDash val="sysDot"/>
            <a:round/>
          </a:ln>
        </p:spPr>
        <p:style>
          <a:lnRef idx="2">
            <a:schemeClr val="accent1"/>
          </a:lnRef>
          <a:fillRef idx="0">
            <a:schemeClr val="accent1"/>
          </a:fillRef>
          <a:effectRef idx="1">
            <a:schemeClr val="accent1"/>
          </a:effectRef>
          <a:fontRef idx="minor">
            <a:schemeClr val="tx1"/>
          </a:fontRef>
        </p:style>
      </p:cxnSp>
      <p:pic>
        <p:nvPicPr>
          <p:cNvPr id="10" name="Image 13"/>
          <p:cNvPicPr>
            <a:picLocks noChangeAspect="1"/>
          </p:cNvPicPr>
          <p:nvPr userDrawn="1"/>
        </p:nvPicPr>
        <p:blipFill>
          <a:blip r:embed="rId2"/>
          <a:stretch/>
        </p:blipFill>
        <p:spPr bwMode="auto">
          <a:xfrm>
            <a:off x="1458263" y="1148278"/>
            <a:ext cx="2130971" cy="735823"/>
          </a:xfrm>
          <a:prstGeom prst="rect">
            <a:avLst/>
          </a:prstGeom>
          <a:noFill/>
          <a:ln>
            <a:noFill/>
          </a:ln>
        </p:spPr>
      </p:pic>
      <p:sp>
        <p:nvSpPr>
          <p:cNvPr id="11" name="Titre 1"/>
          <p:cNvSpPr>
            <a:spLocks noGrp="1"/>
          </p:cNvSpPr>
          <p:nvPr>
            <p:ph type="ctrTitle"/>
          </p:nvPr>
        </p:nvSpPr>
        <p:spPr bwMode="auto">
          <a:xfrm>
            <a:off x="685800" y="2349791"/>
            <a:ext cx="7772400" cy="2912146"/>
          </a:xfrm>
          <a:prstGeom prst="rect">
            <a:avLst/>
          </a:prstGeom>
        </p:spPr>
        <p:txBody>
          <a:bodyPr anchor="ctr"/>
          <a:lstStyle>
            <a:lvl1pPr algn="ctr">
              <a:defRPr sz="4000">
                <a:solidFill>
                  <a:schemeClr val="bg1"/>
                </a:solidFill>
              </a:defRPr>
            </a:lvl1pPr>
          </a:lstStyle>
          <a:p>
            <a:pPr>
              <a:defRPr/>
            </a:pPr>
            <a:r>
              <a:rPr lang="fr-FR"/>
              <a:t>Modifiez le style du titre</a:t>
            </a:r>
          </a:p>
        </p:txBody>
      </p:sp>
      <p:sp>
        <p:nvSpPr>
          <p:cNvPr id="12" name="Sous-titre 2"/>
          <p:cNvSpPr>
            <a:spLocks noGrp="1"/>
          </p:cNvSpPr>
          <p:nvPr>
            <p:ph type="subTitle" idx="1"/>
          </p:nvPr>
        </p:nvSpPr>
        <p:spPr bwMode="auto">
          <a:xfrm>
            <a:off x="1371600" y="5261937"/>
            <a:ext cx="6400800" cy="75372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defRPr/>
            </a:pPr>
            <a:r>
              <a:rPr lang="fr-FR"/>
              <a:t>Modifier le style des sous-titres du masque</a:t>
            </a:r>
          </a:p>
        </p:txBody>
      </p:sp>
      <p:sp>
        <p:nvSpPr>
          <p:cNvPr id="13" name="Espace réservé du numéro de diapositive 12"/>
          <p:cNvSpPr>
            <a:spLocks noGrp="1"/>
          </p:cNvSpPr>
          <p:nvPr>
            <p:ph type="sldNum" sz="quarter" idx="10"/>
          </p:nvPr>
        </p:nvSpPr>
        <p:spPr bwMode="auto"/>
        <p:txBody>
          <a:bodyPr/>
          <a:lstStyle>
            <a:lvl1pPr>
              <a:defRPr/>
            </a:lvl1pPr>
          </a:lstStyle>
          <a:p>
            <a:pPr>
              <a:defRPr/>
            </a:pPr>
            <a:fld id="{FA4BD2BC-9569-43AB-96FD-C0E0972EC408}" type="slidenum">
              <a:rPr lang="fr-FR"/>
              <a:t>‹N°›</a:t>
            </a:fld>
            <a:endParaRPr lang="fr-FR"/>
          </a:p>
        </p:txBody>
      </p:sp>
      <p:sp>
        <p:nvSpPr>
          <p:cNvPr id="14" name="Espace réservé du pied de page 22"/>
          <p:cNvSpPr>
            <a:spLocks noGrp="1"/>
          </p:cNvSpPr>
          <p:nvPr>
            <p:ph type="ftr" sz="quarter" idx="11"/>
          </p:nvPr>
        </p:nvSpPr>
        <p:spPr bwMode="auto"/>
        <p:txBody>
          <a:bodyPr/>
          <a:lstStyle>
            <a:lvl1pPr>
              <a:defRPr>
                <a:solidFill>
                  <a:srgbClr val="A6A6A6"/>
                </a:solidFill>
                <a:latin typeface="Verdana"/>
                <a:ea typeface="MS PGothic"/>
              </a:defRPr>
            </a:lvl1pPr>
          </a:lstStyle>
          <a:p>
            <a:pPr>
              <a:defRPr/>
            </a:pPr>
            <a:r>
              <a:rPr lang="fr-FR"/>
              <a:t>Présentation générale</a:t>
            </a:r>
            <a:endParaRPr/>
          </a:p>
        </p:txBody>
      </p:sp>
    </p:spTree>
  </p:cSld>
  <p:clrMapOvr>
    <a:masterClrMapping/>
  </p:clrMapOvr>
  <p:hf/>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blank" preserve="1" userDrawn="1">
  <p:cSld name="Vide">
    <p:spTree>
      <p:nvGrpSpPr>
        <p:cNvPr id="1" name=""/>
        <p:cNvGrpSpPr/>
        <p:nvPr/>
      </p:nvGrpSpPr>
      <p:grpSpPr bwMode="auto">
        <a:xfrm>
          <a:off x="0" y="0"/>
          <a:ext cx="0" cy="0"/>
          <a:chOff x="0" y="0"/>
          <a:chExt cx="0" cy="0"/>
        </a:xfrm>
      </p:grpSpPr>
      <p:sp>
        <p:nvSpPr>
          <p:cNvPr id="4" name="Espace réservé du numéro de diapositive 12"/>
          <p:cNvSpPr>
            <a:spLocks noGrp="1"/>
          </p:cNvSpPr>
          <p:nvPr>
            <p:ph type="sldNum" sz="quarter" idx="11"/>
          </p:nvPr>
        </p:nvSpPr>
        <p:spPr bwMode="auto"/>
        <p:txBody>
          <a:bodyPr/>
          <a:lstStyle>
            <a:lvl1pPr>
              <a:defRPr/>
            </a:lvl1pPr>
          </a:lstStyle>
          <a:p>
            <a:pPr>
              <a:defRPr/>
            </a:pPr>
            <a:fld id="{A737573C-0FFE-44E7-AE64-57E573A6D899}" type="slidenum">
              <a:rPr lang="fr-FR"/>
              <a:t>‹N°›</a:t>
            </a:fld>
            <a:endParaRPr lang="fr-FR"/>
          </a:p>
        </p:txBody>
      </p:sp>
      <p:sp>
        <p:nvSpPr>
          <p:cNvPr id="5" name="Espace réservé du pied de page 11"/>
          <p:cNvSpPr>
            <a:spLocks noGrp="1"/>
          </p:cNvSpPr>
          <p:nvPr>
            <p:ph type="ftr" sz="quarter" idx="10"/>
          </p:nvPr>
        </p:nvSpPr>
        <p:spPr bwMode="auto">
          <a:xfrm>
            <a:off x="4886481" y="171450"/>
            <a:ext cx="3108169" cy="401638"/>
          </a:xfrm>
        </p:spPr>
        <p:txBody>
          <a:bodyPr/>
          <a:lstStyle>
            <a:lvl1pPr>
              <a:defRPr/>
            </a:lvl1pPr>
          </a:lstStyle>
          <a:p>
            <a:pPr>
              <a:defRPr/>
            </a:pPr>
            <a:r>
              <a:rPr lang="fr-FR"/>
              <a:t>Titre</a:t>
            </a:r>
          </a:p>
        </p:txBody>
      </p:sp>
    </p:spTree>
  </p:cSld>
  <p:clrMapOvr>
    <a:masterClrMapping/>
  </p:clrMapOvr>
  <p:hf/>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objTx" preserve="1" userDrawn="1">
  <p:cSld name="Contenu avec légende">
    <p:spTree>
      <p:nvGrpSpPr>
        <p:cNvPr id="1" name=""/>
        <p:cNvGrpSpPr/>
        <p:nvPr/>
      </p:nvGrpSpPr>
      <p:grpSpPr bwMode="auto">
        <a:xfrm>
          <a:off x="0" y="0"/>
          <a:ext cx="0" cy="0"/>
          <a:chOff x="0" y="0"/>
          <a:chExt cx="0" cy="0"/>
        </a:xfrm>
      </p:grpSpPr>
      <p:sp>
        <p:nvSpPr>
          <p:cNvPr id="4" name="Titre 1"/>
          <p:cNvSpPr>
            <a:spLocks noGrp="1"/>
          </p:cNvSpPr>
          <p:nvPr>
            <p:ph type="title"/>
          </p:nvPr>
        </p:nvSpPr>
        <p:spPr bwMode="auto">
          <a:xfrm>
            <a:off x="457200" y="688019"/>
            <a:ext cx="3008313" cy="1162050"/>
          </a:xfrm>
          <a:prstGeom prst="rect">
            <a:avLst/>
          </a:prstGeom>
        </p:spPr>
        <p:txBody>
          <a:bodyPr anchor="b"/>
          <a:lstStyle>
            <a:lvl1pPr algn="l">
              <a:defRPr sz="2000" b="1"/>
            </a:lvl1pPr>
          </a:lstStyle>
          <a:p>
            <a:pPr>
              <a:defRPr/>
            </a:pPr>
            <a:r>
              <a:rPr lang="fr-FR"/>
              <a:t>Modifiez le style du titre</a:t>
            </a:r>
          </a:p>
        </p:txBody>
      </p:sp>
      <p:sp>
        <p:nvSpPr>
          <p:cNvPr id="5" name="Espace réservé du contenu 2"/>
          <p:cNvSpPr>
            <a:spLocks noGrp="1"/>
          </p:cNvSpPr>
          <p:nvPr>
            <p:ph idx="1"/>
          </p:nvPr>
        </p:nvSpPr>
        <p:spPr bwMode="auto">
          <a:xfrm>
            <a:off x="3575050" y="688019"/>
            <a:ext cx="5111750"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p>
        </p:txBody>
      </p:sp>
      <p:sp>
        <p:nvSpPr>
          <p:cNvPr id="6" name="Espace réservé du texte 3"/>
          <p:cNvSpPr>
            <a:spLocks noGrp="1"/>
          </p:cNvSpPr>
          <p:nvPr>
            <p:ph type="body" sz="half" idx="2"/>
          </p:nvPr>
        </p:nvSpPr>
        <p:spPr bwMode="auto">
          <a:xfrm>
            <a:off x="457200" y="1850068"/>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fr-FR"/>
              <a:t>Modifier les styles du texte du masque</a:t>
            </a:r>
            <a:endParaRPr/>
          </a:p>
        </p:txBody>
      </p:sp>
      <p:sp>
        <p:nvSpPr>
          <p:cNvPr id="7" name="Espace réservé du numéro de diapositive 12"/>
          <p:cNvSpPr>
            <a:spLocks noGrp="1"/>
          </p:cNvSpPr>
          <p:nvPr>
            <p:ph type="sldNum" sz="quarter" idx="11"/>
          </p:nvPr>
        </p:nvSpPr>
        <p:spPr bwMode="auto"/>
        <p:txBody>
          <a:bodyPr/>
          <a:lstStyle>
            <a:lvl1pPr>
              <a:defRPr/>
            </a:lvl1pPr>
          </a:lstStyle>
          <a:p>
            <a:pPr>
              <a:defRPr/>
            </a:pPr>
            <a:fld id="{E2AB0B97-C400-4730-A134-57C0ABFB393F}" type="slidenum">
              <a:rPr lang="fr-FR"/>
              <a:t>‹N°›</a:t>
            </a:fld>
            <a:endParaRPr lang="fr-FR"/>
          </a:p>
        </p:txBody>
      </p:sp>
      <p:sp>
        <p:nvSpPr>
          <p:cNvPr id="8" name="Espace réservé du pied de page 11"/>
          <p:cNvSpPr>
            <a:spLocks noGrp="1"/>
          </p:cNvSpPr>
          <p:nvPr>
            <p:ph type="ftr" sz="quarter" idx="10"/>
          </p:nvPr>
        </p:nvSpPr>
        <p:spPr bwMode="auto">
          <a:xfrm>
            <a:off x="4886481" y="171450"/>
            <a:ext cx="3108169" cy="401638"/>
          </a:xfrm>
        </p:spPr>
        <p:txBody>
          <a:bodyPr/>
          <a:lstStyle>
            <a:lvl1pPr>
              <a:defRPr/>
            </a:lvl1pPr>
          </a:lstStyle>
          <a:p>
            <a:pPr>
              <a:defRPr/>
            </a:pPr>
            <a:r>
              <a:rPr lang="fr-FR"/>
              <a:t>Titre</a:t>
            </a:r>
          </a:p>
        </p:txBody>
      </p:sp>
    </p:spTree>
  </p:cSld>
  <p:clrMapOvr>
    <a:masterClrMapping/>
  </p:clrMapOvr>
  <p:hf/>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type="picTx" preserve="1" userDrawn="1">
  <p:cSld name="Image avec légende">
    <p:spTree>
      <p:nvGrpSpPr>
        <p:cNvPr id="1" name=""/>
        <p:cNvGrpSpPr/>
        <p:nvPr/>
      </p:nvGrpSpPr>
      <p:grpSpPr bwMode="auto">
        <a:xfrm>
          <a:off x="0" y="0"/>
          <a:ext cx="0" cy="0"/>
          <a:chOff x="0" y="0"/>
          <a:chExt cx="0" cy="0"/>
        </a:xfrm>
      </p:grpSpPr>
      <p:sp>
        <p:nvSpPr>
          <p:cNvPr id="4" name="Titre 1"/>
          <p:cNvSpPr>
            <a:spLocks noGrp="1"/>
          </p:cNvSpPr>
          <p:nvPr>
            <p:ph type="title"/>
          </p:nvPr>
        </p:nvSpPr>
        <p:spPr bwMode="auto">
          <a:xfrm>
            <a:off x="1792288" y="4800600"/>
            <a:ext cx="5486400" cy="566738"/>
          </a:xfrm>
          <a:prstGeom prst="rect">
            <a:avLst/>
          </a:prstGeom>
        </p:spPr>
        <p:txBody>
          <a:bodyPr anchor="b"/>
          <a:lstStyle>
            <a:lvl1pPr algn="l">
              <a:defRPr sz="2000" b="1"/>
            </a:lvl1pPr>
          </a:lstStyle>
          <a:p>
            <a:pPr>
              <a:defRPr/>
            </a:pPr>
            <a:r>
              <a:rPr lang="fr-FR"/>
              <a:t>Modifiez le style du titre</a:t>
            </a:r>
          </a:p>
        </p:txBody>
      </p:sp>
      <p:sp>
        <p:nvSpPr>
          <p:cNvPr id="5" name="Espace réservé pour une image  2"/>
          <p:cNvSpPr>
            <a:spLocks noGrp="1"/>
          </p:cNvSpPr>
          <p:nvPr>
            <p:ph type="pic" idx="1"/>
          </p:nvPr>
        </p:nvSpPr>
        <p:spPr bwMode="auto">
          <a:xfrm>
            <a:off x="1792288" y="612775"/>
            <a:ext cx="5486400" cy="4114800"/>
          </a:xfrm>
        </p:spPr>
        <p:txBody>
          <a:bodyPr rtlCol="0">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defRPr/>
            </a:pPr>
            <a:r>
              <a:rPr lang="fr-FR"/>
              <a:t>Cliquez sur l'icône pour ajouter une image</a:t>
            </a:r>
          </a:p>
        </p:txBody>
      </p:sp>
      <p:sp>
        <p:nvSpPr>
          <p:cNvPr id="6" name="Espace réservé du texte 3"/>
          <p:cNvSpPr>
            <a:spLocks noGrp="1"/>
          </p:cNvSpPr>
          <p:nvPr>
            <p:ph type="body" sz="half" idx="2"/>
          </p:nvPr>
        </p:nvSpPr>
        <p:spPr bwMode="auto">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fr-FR"/>
              <a:t>Modifier les styles du texte du masque</a:t>
            </a:r>
            <a:endParaRPr/>
          </a:p>
        </p:txBody>
      </p:sp>
      <p:sp>
        <p:nvSpPr>
          <p:cNvPr id="7" name="Espace réservé du numéro de diapositive 12"/>
          <p:cNvSpPr>
            <a:spLocks noGrp="1"/>
          </p:cNvSpPr>
          <p:nvPr>
            <p:ph type="sldNum" sz="quarter" idx="11"/>
          </p:nvPr>
        </p:nvSpPr>
        <p:spPr bwMode="auto"/>
        <p:txBody>
          <a:bodyPr/>
          <a:lstStyle>
            <a:lvl1pPr>
              <a:defRPr/>
            </a:lvl1pPr>
          </a:lstStyle>
          <a:p>
            <a:pPr>
              <a:defRPr/>
            </a:pPr>
            <a:fld id="{C70C87FA-2208-49DA-8176-2233319216A1}" type="slidenum">
              <a:rPr lang="fr-FR"/>
              <a:t>‹N°›</a:t>
            </a:fld>
            <a:endParaRPr lang="fr-FR"/>
          </a:p>
        </p:txBody>
      </p:sp>
      <p:sp>
        <p:nvSpPr>
          <p:cNvPr id="8" name="Espace réservé du pied de page 11"/>
          <p:cNvSpPr>
            <a:spLocks noGrp="1"/>
          </p:cNvSpPr>
          <p:nvPr>
            <p:ph type="ftr" sz="quarter" idx="10"/>
          </p:nvPr>
        </p:nvSpPr>
        <p:spPr bwMode="auto">
          <a:xfrm>
            <a:off x="4886481" y="171450"/>
            <a:ext cx="3108169" cy="401638"/>
          </a:xfrm>
        </p:spPr>
        <p:txBody>
          <a:bodyPr/>
          <a:lstStyle>
            <a:lvl1pPr>
              <a:defRPr/>
            </a:lvl1pPr>
          </a:lstStyle>
          <a:p>
            <a:pPr>
              <a:defRPr/>
            </a:pPr>
            <a:r>
              <a:rPr lang="fr-FR"/>
              <a:t>Titre</a:t>
            </a:r>
          </a:p>
        </p:txBody>
      </p:sp>
    </p:spTree>
  </p:cSld>
  <p:clrMapOvr>
    <a:masterClrMapping/>
  </p:clrMapOvr>
  <p:hf/>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preserve="1" userDrawn="1">
  <p:cSld name="Titre et texte vertical">
    <p:spTree>
      <p:nvGrpSpPr>
        <p:cNvPr id="1" name=""/>
        <p:cNvGrpSpPr/>
        <p:nvPr/>
      </p:nvGrpSpPr>
      <p:grpSpPr bwMode="auto">
        <a:xfrm>
          <a:off x="0" y="0"/>
          <a:ext cx="0" cy="0"/>
          <a:chOff x="0" y="0"/>
          <a:chExt cx="0" cy="0"/>
        </a:xfrm>
      </p:grpSpPr>
      <p:sp>
        <p:nvSpPr>
          <p:cNvPr id="4" name="Espace réservé du texte vertical 2"/>
          <p:cNvSpPr>
            <a:spLocks noGrp="1"/>
          </p:cNvSpPr>
          <p:nvPr>
            <p:ph type="body" orient="vert" idx="1"/>
          </p:nvPr>
        </p:nvSpPr>
        <p:spPr bwMode="auto"/>
        <p:txBody>
          <a:bodyPr vert="eaVert"/>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p>
        </p:txBody>
      </p:sp>
      <p:sp>
        <p:nvSpPr>
          <p:cNvPr id="5" name="Titre 14"/>
          <p:cNvSpPr>
            <a:spLocks noGrp="1"/>
          </p:cNvSpPr>
          <p:nvPr>
            <p:ph type="title"/>
          </p:nvPr>
        </p:nvSpPr>
        <p:spPr bwMode="auto"/>
        <p:txBody>
          <a:bodyPr/>
          <a:lstStyle/>
          <a:p>
            <a:pPr>
              <a:defRPr/>
            </a:pPr>
            <a:r>
              <a:rPr lang="fr-FR"/>
              <a:t>Modifiez le style du titre</a:t>
            </a:r>
          </a:p>
        </p:txBody>
      </p:sp>
      <p:sp>
        <p:nvSpPr>
          <p:cNvPr id="6" name="Espace réservé du numéro de diapositive 12"/>
          <p:cNvSpPr>
            <a:spLocks noGrp="1"/>
          </p:cNvSpPr>
          <p:nvPr>
            <p:ph type="sldNum" sz="quarter" idx="11"/>
          </p:nvPr>
        </p:nvSpPr>
        <p:spPr bwMode="auto"/>
        <p:txBody>
          <a:bodyPr/>
          <a:lstStyle>
            <a:lvl1pPr>
              <a:defRPr/>
            </a:lvl1pPr>
          </a:lstStyle>
          <a:p>
            <a:pPr>
              <a:defRPr/>
            </a:pPr>
            <a:fld id="{190B2741-9063-46C2-B79F-2FDD403481B6}" type="slidenum">
              <a:rPr lang="fr-FR"/>
              <a:t>‹N°›</a:t>
            </a:fld>
            <a:endParaRPr lang="fr-FR"/>
          </a:p>
        </p:txBody>
      </p:sp>
      <p:sp>
        <p:nvSpPr>
          <p:cNvPr id="7" name="Espace réservé du pied de page 11"/>
          <p:cNvSpPr>
            <a:spLocks noGrp="1"/>
          </p:cNvSpPr>
          <p:nvPr>
            <p:ph type="ftr" sz="quarter" idx="10"/>
          </p:nvPr>
        </p:nvSpPr>
        <p:spPr bwMode="auto">
          <a:xfrm>
            <a:off x="4886481" y="171450"/>
            <a:ext cx="3108169" cy="401638"/>
          </a:xfrm>
        </p:spPr>
        <p:txBody>
          <a:bodyPr/>
          <a:lstStyle>
            <a:lvl1pPr>
              <a:defRPr/>
            </a:lvl1pPr>
          </a:lstStyle>
          <a:p>
            <a:pPr>
              <a:defRPr/>
            </a:pPr>
            <a:r>
              <a:rPr lang="fr-FR"/>
              <a:t>Titre</a:t>
            </a:r>
          </a:p>
        </p:txBody>
      </p:sp>
    </p:spTree>
  </p:cSld>
  <p:clrMapOvr>
    <a:masterClrMapping/>
  </p:clrMapOvr>
  <p:hf/>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preserve="1" userDrawn="1">
  <p:cSld name="Titre vertical et texte">
    <p:spTree>
      <p:nvGrpSpPr>
        <p:cNvPr id="1" name=""/>
        <p:cNvGrpSpPr/>
        <p:nvPr/>
      </p:nvGrpSpPr>
      <p:grpSpPr bwMode="auto">
        <a:xfrm>
          <a:off x="0" y="0"/>
          <a:ext cx="0" cy="0"/>
          <a:chOff x="0" y="0"/>
          <a:chExt cx="0" cy="0"/>
        </a:xfrm>
      </p:grpSpPr>
      <p:sp>
        <p:nvSpPr>
          <p:cNvPr id="4" name="Espace réservé du texte vertical 2"/>
          <p:cNvSpPr>
            <a:spLocks noGrp="1"/>
          </p:cNvSpPr>
          <p:nvPr>
            <p:ph type="body" orient="vert" idx="1"/>
          </p:nvPr>
        </p:nvSpPr>
        <p:spPr bwMode="auto">
          <a:xfrm>
            <a:off x="457200" y="782638"/>
            <a:ext cx="6019800" cy="5851525"/>
          </a:xfrm>
        </p:spPr>
        <p:txBody>
          <a:bodyPr vert="eaVert"/>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p>
        </p:txBody>
      </p:sp>
      <p:sp>
        <p:nvSpPr>
          <p:cNvPr id="5" name="Titre vertical 19"/>
          <p:cNvSpPr>
            <a:spLocks noGrp="1"/>
          </p:cNvSpPr>
          <p:nvPr>
            <p:ph type="title" orient="vert"/>
          </p:nvPr>
        </p:nvSpPr>
        <p:spPr bwMode="auto">
          <a:xfrm>
            <a:off x="6629400" y="842963"/>
            <a:ext cx="2057400" cy="5283200"/>
          </a:xfrm>
        </p:spPr>
        <p:txBody>
          <a:bodyPr vert="eaVert"/>
          <a:lstStyle/>
          <a:p>
            <a:pPr>
              <a:defRPr/>
            </a:pPr>
            <a:r>
              <a:rPr lang="fr-FR"/>
              <a:t>Modifiez le style du titre</a:t>
            </a:r>
          </a:p>
        </p:txBody>
      </p:sp>
      <p:sp>
        <p:nvSpPr>
          <p:cNvPr id="6" name="Espace réservé du numéro de diapositive 12"/>
          <p:cNvSpPr>
            <a:spLocks noGrp="1"/>
          </p:cNvSpPr>
          <p:nvPr>
            <p:ph type="sldNum" sz="quarter" idx="11"/>
          </p:nvPr>
        </p:nvSpPr>
        <p:spPr bwMode="auto"/>
        <p:txBody>
          <a:bodyPr/>
          <a:lstStyle>
            <a:lvl1pPr>
              <a:defRPr/>
            </a:lvl1pPr>
          </a:lstStyle>
          <a:p>
            <a:pPr>
              <a:defRPr/>
            </a:pPr>
            <a:fld id="{8EF43D9B-54BC-46C2-A0AF-D386FEFC9D71}" type="slidenum">
              <a:rPr lang="fr-FR"/>
              <a:t>‹N°›</a:t>
            </a:fld>
            <a:endParaRPr lang="fr-FR"/>
          </a:p>
        </p:txBody>
      </p:sp>
      <p:sp>
        <p:nvSpPr>
          <p:cNvPr id="7" name="Espace réservé du pied de page 11"/>
          <p:cNvSpPr>
            <a:spLocks noGrp="1"/>
          </p:cNvSpPr>
          <p:nvPr>
            <p:ph type="ftr" sz="quarter" idx="10"/>
          </p:nvPr>
        </p:nvSpPr>
        <p:spPr bwMode="auto">
          <a:xfrm>
            <a:off x="4886481" y="171450"/>
            <a:ext cx="3108169" cy="401638"/>
          </a:xfrm>
        </p:spPr>
        <p:txBody>
          <a:bodyPr/>
          <a:lstStyle>
            <a:lvl1pPr>
              <a:defRPr/>
            </a:lvl1pPr>
          </a:lstStyle>
          <a:p>
            <a:pPr>
              <a:defRPr/>
            </a:pPr>
            <a:r>
              <a:rPr lang="fr-FR"/>
              <a:t>Titre</a:t>
            </a:r>
          </a:p>
        </p:txBody>
      </p:sp>
    </p:spTree>
  </p:cSld>
  <p:clrMapOvr>
    <a:masterClrMapping/>
  </p:clrMapOvr>
  <p:hf/>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preserve="1" userDrawn="1">
  <p:cSld name="1_Diapositive de titre">
    <p:spTree>
      <p:nvGrpSpPr>
        <p:cNvPr id="1" name=""/>
        <p:cNvGrpSpPr/>
        <p:nvPr/>
      </p:nvGrpSpPr>
      <p:grpSpPr bwMode="auto">
        <a:xfrm>
          <a:off x="0" y="0"/>
          <a:ext cx="0" cy="0"/>
          <a:chOff x="0" y="0"/>
          <a:chExt cx="0" cy="0"/>
        </a:xfrm>
      </p:grpSpPr>
      <p:sp>
        <p:nvSpPr>
          <p:cNvPr id="4" name="Rectangle 4"/>
          <p:cNvSpPr/>
          <p:nvPr userDrawn="1"/>
        </p:nvSpPr>
        <p:spPr bwMode="auto">
          <a:xfrm>
            <a:off x="317500" y="82550"/>
            <a:ext cx="4989437" cy="560388"/>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
        <p:nvSpPr>
          <p:cNvPr id="5" name="Titre 1"/>
          <p:cNvSpPr>
            <a:spLocks noGrp="1"/>
          </p:cNvSpPr>
          <p:nvPr>
            <p:ph type="ctrTitle"/>
          </p:nvPr>
        </p:nvSpPr>
        <p:spPr bwMode="auto">
          <a:xfrm>
            <a:off x="685800" y="2349791"/>
            <a:ext cx="7772400" cy="2912146"/>
          </a:xfrm>
          <a:prstGeom prst="rect">
            <a:avLst/>
          </a:prstGeom>
        </p:spPr>
        <p:txBody>
          <a:bodyPr anchor="ctr"/>
          <a:lstStyle>
            <a:lvl1pPr algn="ctr">
              <a:defRPr sz="4000">
                <a:solidFill>
                  <a:srgbClr val="252E44"/>
                </a:solidFill>
              </a:defRPr>
            </a:lvl1pPr>
          </a:lstStyle>
          <a:p>
            <a:pPr>
              <a:defRPr/>
            </a:pPr>
            <a:r>
              <a:rPr lang="fr-FR"/>
              <a:t>Modifiez le style du titre</a:t>
            </a:r>
          </a:p>
        </p:txBody>
      </p:sp>
      <p:sp>
        <p:nvSpPr>
          <p:cNvPr id="6" name="Sous-titre 2"/>
          <p:cNvSpPr>
            <a:spLocks noGrp="1"/>
          </p:cNvSpPr>
          <p:nvPr>
            <p:ph type="subTitle" idx="1"/>
          </p:nvPr>
        </p:nvSpPr>
        <p:spPr bwMode="auto">
          <a:xfrm>
            <a:off x="1371600" y="5261937"/>
            <a:ext cx="6400800" cy="75372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defRPr/>
            </a:pPr>
            <a:r>
              <a:rPr lang="fr-FR"/>
              <a:t>Modifier le style des sous-titres du masque</a:t>
            </a:r>
          </a:p>
        </p:txBody>
      </p:sp>
      <p:sp>
        <p:nvSpPr>
          <p:cNvPr id="7" name="Espace réservé du numéro de diapositive 12"/>
          <p:cNvSpPr>
            <a:spLocks noGrp="1"/>
          </p:cNvSpPr>
          <p:nvPr>
            <p:ph type="sldNum" sz="quarter" idx="10"/>
          </p:nvPr>
        </p:nvSpPr>
        <p:spPr bwMode="auto"/>
        <p:txBody>
          <a:bodyPr/>
          <a:lstStyle>
            <a:lvl1pPr>
              <a:defRPr/>
            </a:lvl1pPr>
          </a:lstStyle>
          <a:p>
            <a:pPr>
              <a:defRPr/>
            </a:pPr>
            <a:fld id="{8A3CD987-F405-4822-A321-517BA9BF5BA9}" type="slidenum">
              <a:rPr lang="fr-FR"/>
              <a:t>‹N°›</a:t>
            </a:fld>
            <a:endParaRPr lang="fr-FR"/>
          </a:p>
        </p:txBody>
      </p:sp>
      <p:sp>
        <p:nvSpPr>
          <p:cNvPr id="8" name="Espace réservé du pied de page 22"/>
          <p:cNvSpPr>
            <a:spLocks noGrp="1"/>
          </p:cNvSpPr>
          <p:nvPr>
            <p:ph type="ftr" sz="quarter" idx="11"/>
          </p:nvPr>
        </p:nvSpPr>
        <p:spPr bwMode="auto">
          <a:xfrm>
            <a:off x="1544638" y="171450"/>
            <a:ext cx="6054725" cy="401638"/>
          </a:xfrm>
        </p:spPr>
        <p:txBody>
          <a:bodyPr/>
          <a:lstStyle>
            <a:lvl1pPr algn="ctr">
              <a:defRPr/>
            </a:lvl1pPr>
          </a:lstStyle>
          <a:p>
            <a:pPr>
              <a:defRPr/>
            </a:pPr>
            <a:r>
              <a:rPr lang="fr-FR"/>
              <a:t>Sur Titre</a:t>
            </a:r>
          </a:p>
        </p:txBody>
      </p:sp>
      <p:pic>
        <p:nvPicPr>
          <p:cNvPr id="9" name="Image 9"/>
          <p:cNvPicPr>
            <a:picLocks noChangeAspect="1"/>
          </p:cNvPicPr>
          <p:nvPr userDrawn="1"/>
        </p:nvPicPr>
        <p:blipFill>
          <a:blip r:embed="rId2"/>
          <a:stretch/>
        </p:blipFill>
        <p:spPr bwMode="auto">
          <a:xfrm>
            <a:off x="1544638" y="934648"/>
            <a:ext cx="6054725" cy="1112511"/>
          </a:xfrm>
          <a:prstGeom prst="rect">
            <a:avLst/>
          </a:prstGeom>
        </p:spPr>
      </p:pic>
    </p:spTree>
  </p:cSld>
  <p:clrMapOvr>
    <a:masterClrMapping/>
  </p:clrMapOvr>
  <p:hf/>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En-tête de section">
    <p:spTree>
      <p:nvGrpSpPr>
        <p:cNvPr id="1" name=""/>
        <p:cNvGrpSpPr/>
        <p:nvPr/>
      </p:nvGrpSpPr>
      <p:grpSpPr bwMode="auto">
        <a:xfrm>
          <a:off x="0" y="0"/>
          <a:ext cx="0" cy="0"/>
          <a:chOff x="0" y="0"/>
          <a:chExt cx="0" cy="0"/>
        </a:xfrm>
      </p:grpSpPr>
      <p:sp>
        <p:nvSpPr>
          <p:cNvPr id="4" name="Espace réservé du pied de page 3"/>
          <p:cNvSpPr>
            <a:spLocks/>
          </p:cNvSpPr>
          <p:nvPr/>
        </p:nvSpPr>
        <p:spPr bwMode="auto">
          <a:xfrm>
            <a:off x="3335338" y="1158875"/>
            <a:ext cx="4119562" cy="481013"/>
          </a:xfrm>
          <a:prstGeom prst="rect">
            <a:avLst/>
          </a:prstGeom>
          <a:noFill/>
          <a:ln>
            <a:noFill/>
          </a:ln>
        </p:spPr>
        <p:txBody>
          <a:bodyPr lIns="0" tIns="0" rIns="0" bIns="0" anchor="ctr"/>
          <a:lstStyle>
            <a:lvl1pPr marL="342900" indent="-342900">
              <a:defRPr sz="2400">
                <a:solidFill>
                  <a:schemeClr val="tx1"/>
                </a:solidFill>
                <a:latin typeface="Arial"/>
                <a:ea typeface="MS PGothic"/>
              </a:defRPr>
            </a:lvl1pPr>
            <a:lvl2pPr marL="742950" indent="-285750">
              <a:defRPr sz="2400">
                <a:solidFill>
                  <a:schemeClr val="tx1"/>
                </a:solidFill>
                <a:latin typeface="Arial"/>
                <a:ea typeface="MS PGothic"/>
              </a:defRPr>
            </a:lvl2pPr>
            <a:lvl3pPr marL="1143000" indent="-228600">
              <a:defRPr sz="2400">
                <a:solidFill>
                  <a:schemeClr val="tx1"/>
                </a:solidFill>
                <a:latin typeface="Arial"/>
                <a:ea typeface="MS PGothic"/>
              </a:defRPr>
            </a:lvl3pPr>
            <a:lvl4pPr marL="1600200" indent="-228600">
              <a:defRPr sz="2400">
                <a:solidFill>
                  <a:schemeClr val="tx1"/>
                </a:solidFill>
                <a:latin typeface="Arial"/>
                <a:ea typeface="MS PGothic"/>
              </a:defRPr>
            </a:lvl4pPr>
            <a:lvl5pPr marL="2057400" indent="-228600">
              <a:defRPr sz="2400">
                <a:solidFill>
                  <a:schemeClr val="tx1"/>
                </a:solidFill>
                <a:latin typeface="Arial"/>
                <a:ea typeface="MS PGothic"/>
              </a:defRPr>
            </a:lvl5pPr>
            <a:lvl6pPr marL="2514600" indent="-228600" defTabSz="457200">
              <a:spcBef>
                <a:spcPts val="0"/>
              </a:spcBef>
              <a:spcAft>
                <a:spcPts val="0"/>
              </a:spcAft>
              <a:defRPr sz="2400">
                <a:solidFill>
                  <a:schemeClr val="tx1"/>
                </a:solidFill>
                <a:latin typeface="Arial"/>
                <a:ea typeface="MS PGothic"/>
              </a:defRPr>
            </a:lvl6pPr>
            <a:lvl7pPr marL="2971800" indent="-228600" defTabSz="457200">
              <a:spcBef>
                <a:spcPts val="0"/>
              </a:spcBef>
              <a:spcAft>
                <a:spcPts val="0"/>
              </a:spcAft>
              <a:defRPr sz="2400">
                <a:solidFill>
                  <a:schemeClr val="tx1"/>
                </a:solidFill>
                <a:latin typeface="Arial"/>
                <a:ea typeface="MS PGothic"/>
              </a:defRPr>
            </a:lvl7pPr>
            <a:lvl8pPr marL="3429000" indent="-228600" defTabSz="457200">
              <a:spcBef>
                <a:spcPts val="0"/>
              </a:spcBef>
              <a:spcAft>
                <a:spcPts val="0"/>
              </a:spcAft>
              <a:defRPr sz="2400">
                <a:solidFill>
                  <a:schemeClr val="tx1"/>
                </a:solidFill>
                <a:latin typeface="Arial"/>
                <a:ea typeface="MS PGothic"/>
              </a:defRPr>
            </a:lvl8pPr>
            <a:lvl9pPr marL="3886200" indent="-228600" defTabSz="457200">
              <a:spcBef>
                <a:spcPts val="0"/>
              </a:spcBef>
              <a:spcAft>
                <a:spcPts val="0"/>
              </a:spcAft>
              <a:defRPr sz="2400">
                <a:solidFill>
                  <a:schemeClr val="tx1"/>
                </a:solidFill>
                <a:latin typeface="Arial"/>
                <a:ea typeface="MS PGothic"/>
              </a:defRPr>
            </a:lvl9pPr>
          </a:lstStyle>
          <a:p>
            <a:pPr>
              <a:defRPr/>
            </a:pPr>
            <a:r>
              <a:rPr lang="fr-FR" sz="1000" b="1">
                <a:solidFill>
                  <a:srgbClr val="FFFFFF"/>
                </a:solidFill>
                <a:latin typeface="Verdana"/>
                <a:cs typeface="Arial"/>
              </a:rPr>
              <a:t>TITRE DE LA PRÉSENTATION</a:t>
            </a:r>
            <a:endParaRPr/>
          </a:p>
          <a:p>
            <a:pPr>
              <a:defRPr/>
            </a:pPr>
            <a:r>
              <a:rPr lang="fr-FR" sz="1000" b="1">
                <a:solidFill>
                  <a:srgbClr val="FFFFFF"/>
                </a:solidFill>
                <a:latin typeface="Verdana"/>
                <a:cs typeface="Arial"/>
              </a:rPr>
              <a:t>&gt; TITRE DE LA PARTIE</a:t>
            </a:r>
            <a:endParaRPr/>
          </a:p>
        </p:txBody>
      </p:sp>
      <p:sp>
        <p:nvSpPr>
          <p:cNvPr id="5" name="Rectangle 6"/>
          <p:cNvSpPr/>
          <p:nvPr userDrawn="1"/>
        </p:nvSpPr>
        <p:spPr bwMode="auto">
          <a:xfrm>
            <a:off x="317499" y="82550"/>
            <a:ext cx="4630515" cy="560388"/>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
        <p:nvSpPr>
          <p:cNvPr id="6" name="Espace réservé du texte 2"/>
          <p:cNvSpPr>
            <a:spLocks noGrp="1"/>
          </p:cNvSpPr>
          <p:nvPr>
            <p:ph type="body" idx="1"/>
          </p:nvPr>
        </p:nvSpPr>
        <p:spPr bwMode="auto">
          <a:xfrm>
            <a:off x="1119499" y="4951215"/>
            <a:ext cx="7375214" cy="665163"/>
          </a:xfrm>
        </p:spPr>
        <p:txBody>
          <a:bodyPr anchor="b"/>
          <a:lstStyle>
            <a:lvl1pPr marL="0" indent="0" algn="ctr">
              <a:buNone/>
              <a:defRPr sz="1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fr-FR"/>
              <a:t>Modifier les styles du texte du masque</a:t>
            </a:r>
            <a:endParaRPr/>
          </a:p>
        </p:txBody>
      </p:sp>
      <p:sp>
        <p:nvSpPr>
          <p:cNvPr id="7" name="Titre 1"/>
          <p:cNvSpPr>
            <a:spLocks noGrp="1"/>
          </p:cNvSpPr>
          <p:nvPr>
            <p:ph type="title"/>
          </p:nvPr>
        </p:nvSpPr>
        <p:spPr bwMode="auto">
          <a:xfrm>
            <a:off x="722313" y="3144588"/>
            <a:ext cx="7772400" cy="1806627"/>
          </a:xfrm>
          <a:prstGeom prst="rect">
            <a:avLst/>
          </a:prstGeom>
        </p:spPr>
        <p:txBody>
          <a:bodyPr>
            <a:normAutofit/>
          </a:bodyPr>
          <a:lstStyle>
            <a:lvl1pPr algn="ctr">
              <a:defRPr sz="4000" b="1" cap="none"/>
            </a:lvl1pPr>
          </a:lstStyle>
          <a:p>
            <a:pPr>
              <a:defRPr/>
            </a:pPr>
            <a:r>
              <a:rPr lang="fr-FR"/>
              <a:t>Modifiez le style du titre</a:t>
            </a:r>
          </a:p>
        </p:txBody>
      </p:sp>
      <p:sp>
        <p:nvSpPr>
          <p:cNvPr id="8" name="Espace réservé du pied de page 14"/>
          <p:cNvSpPr>
            <a:spLocks noGrp="1"/>
          </p:cNvSpPr>
          <p:nvPr>
            <p:ph type="ftr" sz="quarter" idx="10"/>
          </p:nvPr>
        </p:nvSpPr>
        <p:spPr bwMode="auto">
          <a:xfrm>
            <a:off x="1738313" y="169862"/>
            <a:ext cx="5667375" cy="401637"/>
          </a:xfrm>
        </p:spPr>
        <p:txBody>
          <a:bodyPr/>
          <a:lstStyle>
            <a:lvl1pPr algn="ctr">
              <a:defRPr/>
            </a:lvl1pPr>
          </a:lstStyle>
          <a:p>
            <a:pPr>
              <a:defRPr/>
            </a:pPr>
            <a:r>
              <a:rPr lang="fr-FR"/>
              <a:t>Sur Titre</a:t>
            </a:r>
          </a:p>
        </p:txBody>
      </p:sp>
      <p:sp>
        <p:nvSpPr>
          <p:cNvPr id="9" name="Espace réservé du numéro de diapositive 15"/>
          <p:cNvSpPr>
            <a:spLocks noGrp="1"/>
          </p:cNvSpPr>
          <p:nvPr>
            <p:ph type="sldNum" sz="quarter" idx="11"/>
          </p:nvPr>
        </p:nvSpPr>
        <p:spPr bwMode="auto"/>
        <p:txBody>
          <a:bodyPr/>
          <a:lstStyle>
            <a:lvl1pPr>
              <a:defRPr/>
            </a:lvl1pPr>
          </a:lstStyle>
          <a:p>
            <a:pPr>
              <a:defRPr/>
            </a:pPr>
            <a:fld id="{D893BF5A-D2A1-4716-AEA3-1BF594B6D5DE}" type="slidenum">
              <a:rPr lang="fr-FR"/>
              <a:t>‹N°›</a:t>
            </a:fld>
            <a:endParaRPr lang="fr-FR"/>
          </a:p>
        </p:txBody>
      </p:sp>
      <p:pic>
        <p:nvPicPr>
          <p:cNvPr id="10" name="Image 4"/>
          <p:cNvPicPr>
            <a:picLocks noChangeAspect="1"/>
          </p:cNvPicPr>
          <p:nvPr userDrawn="1"/>
        </p:nvPicPr>
        <p:blipFill>
          <a:blip r:embed="rId2"/>
          <a:stretch/>
        </p:blipFill>
        <p:spPr bwMode="auto">
          <a:xfrm>
            <a:off x="1339218" y="1204238"/>
            <a:ext cx="6465563" cy="1188000"/>
          </a:xfrm>
          <a:prstGeom prst="rect">
            <a:avLst/>
          </a:prstGeom>
        </p:spPr>
      </p:pic>
    </p:spTree>
  </p:cSld>
  <p:clrMapOvr>
    <a:masterClrMapping/>
  </p:clrMapOvr>
  <p:hf/>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1_Disposition personnalisée">
    <p:spTree>
      <p:nvGrpSpPr>
        <p:cNvPr id="1" name=""/>
        <p:cNvGrpSpPr/>
        <p:nvPr/>
      </p:nvGrpSpPr>
      <p:grpSpPr bwMode="auto">
        <a:xfrm>
          <a:off x="0" y="0"/>
          <a:ext cx="0" cy="0"/>
          <a:chOff x="0" y="0"/>
          <a:chExt cx="0" cy="0"/>
        </a:xfrm>
      </p:grpSpPr>
      <p:sp>
        <p:nvSpPr>
          <p:cNvPr id="4" name="Titre 12"/>
          <p:cNvSpPr>
            <a:spLocks noGrp="1"/>
          </p:cNvSpPr>
          <p:nvPr>
            <p:ph type="title"/>
          </p:nvPr>
        </p:nvSpPr>
        <p:spPr bwMode="auto"/>
        <p:txBody>
          <a:bodyPr/>
          <a:lstStyle/>
          <a:p>
            <a:pPr>
              <a:defRPr/>
            </a:pPr>
            <a:r>
              <a:rPr lang="fr-FR"/>
              <a:t>Modifiez le style du titre</a:t>
            </a:r>
          </a:p>
        </p:txBody>
      </p:sp>
      <p:sp>
        <p:nvSpPr>
          <p:cNvPr id="5" name="Espace réservé du pied de page 11"/>
          <p:cNvSpPr>
            <a:spLocks noGrp="1"/>
          </p:cNvSpPr>
          <p:nvPr>
            <p:ph type="ftr" sz="quarter" idx="10"/>
          </p:nvPr>
        </p:nvSpPr>
        <p:spPr bwMode="auto"/>
        <p:txBody>
          <a:bodyPr/>
          <a:lstStyle>
            <a:lvl1pPr>
              <a:defRPr/>
            </a:lvl1pPr>
          </a:lstStyle>
          <a:p>
            <a:pPr>
              <a:defRPr/>
            </a:pPr>
            <a:r>
              <a:rPr lang="fr-FR"/>
              <a:t>Titre</a:t>
            </a:r>
          </a:p>
        </p:txBody>
      </p:sp>
      <p:sp>
        <p:nvSpPr>
          <p:cNvPr id="6" name="Espace réservé du numéro de diapositive 12"/>
          <p:cNvSpPr>
            <a:spLocks noGrp="1"/>
          </p:cNvSpPr>
          <p:nvPr>
            <p:ph type="sldNum" sz="quarter" idx="11"/>
          </p:nvPr>
        </p:nvSpPr>
        <p:spPr bwMode="auto"/>
        <p:txBody>
          <a:bodyPr/>
          <a:lstStyle>
            <a:lvl1pPr>
              <a:defRPr/>
            </a:lvl1pPr>
          </a:lstStyle>
          <a:p>
            <a:pPr>
              <a:defRPr/>
            </a:pPr>
            <a:fld id="{D1075CCD-7D40-4DA6-A987-E9EECFD87DE5}" type="slidenum">
              <a:rPr lang="fr-FR"/>
              <a:t>‹N°›</a:t>
            </a:fld>
            <a:endParaRPr lang="fr-FR"/>
          </a:p>
        </p:txBody>
      </p:sp>
    </p:spTree>
  </p:cSld>
  <p:clrMapOvr>
    <a:masterClrMapping/>
  </p:clrMapOvr>
  <p:hf/>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preserve="1" userDrawn="1">
  <p:cSld name="Titre et contenu">
    <p:spTree>
      <p:nvGrpSpPr>
        <p:cNvPr id="1" name=""/>
        <p:cNvGrpSpPr/>
        <p:nvPr/>
      </p:nvGrpSpPr>
      <p:grpSpPr bwMode="auto">
        <a:xfrm>
          <a:off x="0" y="0"/>
          <a:ext cx="0" cy="0"/>
          <a:chOff x="0" y="0"/>
          <a:chExt cx="0" cy="0"/>
        </a:xfrm>
      </p:grpSpPr>
      <p:sp>
        <p:nvSpPr>
          <p:cNvPr id="4" name="Espace réservé du contenu 2"/>
          <p:cNvSpPr>
            <a:spLocks noGrp="1"/>
          </p:cNvSpPr>
          <p:nvPr>
            <p:ph idx="1"/>
          </p:nvPr>
        </p:nvSpPr>
        <p:spPr bwMode="auto"/>
        <p:txBody>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p>
        </p:txBody>
      </p:sp>
      <p:sp>
        <p:nvSpPr>
          <p:cNvPr id="5" name="Titre 12"/>
          <p:cNvSpPr>
            <a:spLocks noGrp="1"/>
          </p:cNvSpPr>
          <p:nvPr>
            <p:ph type="title"/>
          </p:nvPr>
        </p:nvSpPr>
        <p:spPr bwMode="auto"/>
        <p:txBody>
          <a:bodyPr/>
          <a:lstStyle/>
          <a:p>
            <a:pPr>
              <a:defRPr/>
            </a:pPr>
            <a:r>
              <a:rPr lang="fr-FR"/>
              <a:t>Modifiez le style du titre</a:t>
            </a:r>
          </a:p>
        </p:txBody>
      </p:sp>
      <p:sp>
        <p:nvSpPr>
          <p:cNvPr id="6" name="Espace réservé du pied de page 11"/>
          <p:cNvSpPr>
            <a:spLocks noGrp="1"/>
          </p:cNvSpPr>
          <p:nvPr>
            <p:ph type="ftr" sz="quarter" idx="10"/>
          </p:nvPr>
        </p:nvSpPr>
        <p:spPr bwMode="auto"/>
        <p:txBody>
          <a:bodyPr/>
          <a:lstStyle>
            <a:lvl1pPr>
              <a:defRPr>
                <a:solidFill>
                  <a:srgbClr val="A6A6A6"/>
                </a:solidFill>
                <a:latin typeface="Verdana"/>
                <a:ea typeface="MS PGothic"/>
              </a:defRPr>
            </a:lvl1pPr>
          </a:lstStyle>
          <a:p>
            <a:pPr>
              <a:defRPr/>
            </a:pPr>
            <a:r>
              <a:rPr lang="fr-FR"/>
              <a:t>Titre</a:t>
            </a:r>
          </a:p>
        </p:txBody>
      </p:sp>
      <p:sp>
        <p:nvSpPr>
          <p:cNvPr id="7" name="Espace réservé du numéro de diapositive 12"/>
          <p:cNvSpPr>
            <a:spLocks noGrp="1"/>
          </p:cNvSpPr>
          <p:nvPr>
            <p:ph type="sldNum" sz="quarter" idx="11"/>
          </p:nvPr>
        </p:nvSpPr>
        <p:spPr bwMode="auto"/>
        <p:txBody>
          <a:bodyPr/>
          <a:lstStyle>
            <a:lvl1pPr>
              <a:defRPr/>
            </a:lvl1pPr>
          </a:lstStyle>
          <a:p>
            <a:pPr>
              <a:defRPr/>
            </a:pPr>
            <a:fld id="{8B5269C0-550F-447D-B9D7-C3091C247A8B}" type="slidenum">
              <a:rPr lang="fr-FR"/>
              <a:t>‹N°›</a:t>
            </a:fld>
            <a:endParaRPr lang="fr-FR"/>
          </a:p>
        </p:txBody>
      </p:sp>
    </p:spTree>
  </p:cSld>
  <p:clrMapOvr>
    <a:masterClrMapping/>
  </p:clrMapOvr>
  <p:hf/>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preserve="1" userDrawn="1">
  <p:cSld name="Disposition personnalisée">
    <p:spTree>
      <p:nvGrpSpPr>
        <p:cNvPr id="1" name=""/>
        <p:cNvGrpSpPr/>
        <p:nvPr/>
      </p:nvGrpSpPr>
      <p:grpSpPr bwMode="auto">
        <a:xfrm>
          <a:off x="0" y="0"/>
          <a:ext cx="0" cy="0"/>
          <a:chOff x="0" y="0"/>
          <a:chExt cx="0" cy="0"/>
        </a:xfrm>
      </p:grpSpPr>
      <p:sp>
        <p:nvSpPr>
          <p:cNvPr id="4" name="Titre 12"/>
          <p:cNvSpPr>
            <a:spLocks noGrp="1"/>
          </p:cNvSpPr>
          <p:nvPr>
            <p:ph type="title"/>
          </p:nvPr>
        </p:nvSpPr>
        <p:spPr bwMode="auto"/>
        <p:txBody>
          <a:bodyPr/>
          <a:lstStyle/>
          <a:p>
            <a:pPr>
              <a:defRPr/>
            </a:pPr>
            <a:r>
              <a:rPr lang="fr-FR"/>
              <a:t>Modifiez le style du titre</a:t>
            </a:r>
          </a:p>
        </p:txBody>
      </p:sp>
      <p:sp>
        <p:nvSpPr>
          <p:cNvPr id="5" name="Espace réservé du pied de page 11"/>
          <p:cNvSpPr>
            <a:spLocks noGrp="1"/>
          </p:cNvSpPr>
          <p:nvPr>
            <p:ph type="ftr" sz="quarter" idx="10"/>
          </p:nvPr>
        </p:nvSpPr>
        <p:spPr bwMode="auto"/>
        <p:txBody>
          <a:bodyPr/>
          <a:lstStyle>
            <a:lvl1pPr>
              <a:defRPr/>
            </a:lvl1pPr>
          </a:lstStyle>
          <a:p>
            <a:pPr>
              <a:defRPr/>
            </a:pPr>
            <a:r>
              <a:rPr lang="fr-FR"/>
              <a:t>Titre</a:t>
            </a:r>
          </a:p>
        </p:txBody>
      </p:sp>
      <p:sp>
        <p:nvSpPr>
          <p:cNvPr id="6" name="Espace réservé du numéro de diapositive 12"/>
          <p:cNvSpPr>
            <a:spLocks noGrp="1"/>
          </p:cNvSpPr>
          <p:nvPr>
            <p:ph type="sldNum" sz="quarter" idx="11"/>
          </p:nvPr>
        </p:nvSpPr>
        <p:spPr bwMode="auto"/>
        <p:txBody>
          <a:bodyPr/>
          <a:lstStyle>
            <a:lvl1pPr>
              <a:defRPr/>
            </a:lvl1pPr>
          </a:lstStyle>
          <a:p>
            <a:pPr>
              <a:defRPr/>
            </a:pPr>
            <a:fld id="{74382579-D348-4309-82CF-8CA160374A9F}" type="slidenum">
              <a:rPr lang="fr-FR"/>
              <a:t>‹N°›</a:t>
            </a:fld>
            <a:endParaRPr lang="fr-FR"/>
          </a:p>
        </p:txBody>
      </p:sp>
    </p:spTree>
  </p:cSld>
  <p:clrMapOvr>
    <a:masterClrMapping/>
  </p:clrMapOvr>
  <p:hf/>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preserve="1" userDrawn="1">
  <p:cSld name="Deux contenus">
    <p:spTree>
      <p:nvGrpSpPr>
        <p:cNvPr id="1" name=""/>
        <p:cNvGrpSpPr/>
        <p:nvPr/>
      </p:nvGrpSpPr>
      <p:grpSpPr bwMode="auto">
        <a:xfrm>
          <a:off x="0" y="0"/>
          <a:ext cx="0" cy="0"/>
          <a:chOff x="0" y="0"/>
          <a:chExt cx="0" cy="0"/>
        </a:xfrm>
      </p:grpSpPr>
      <p:sp>
        <p:nvSpPr>
          <p:cNvPr id="4" name="Espace réservé du contenu 2"/>
          <p:cNvSpPr>
            <a:spLocks noGrp="1"/>
          </p:cNvSpPr>
          <p:nvPr>
            <p:ph sz="half" idx="1"/>
          </p:nvPr>
        </p:nvSpPr>
        <p:spPr bwMode="auto">
          <a:xfrm>
            <a:off x="457200" y="1600200"/>
            <a:ext cx="3741969" cy="4525963"/>
          </a:xfrm>
        </p:spPr>
        <p:txBody>
          <a:bodyPr lIns="0" tIns="0" rIns="0" bIns="0">
            <a:noAutofit/>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p>
        </p:txBody>
      </p:sp>
      <p:sp>
        <p:nvSpPr>
          <p:cNvPr id="5" name="Espace réservé du contenu 3"/>
          <p:cNvSpPr>
            <a:spLocks noGrp="1"/>
          </p:cNvSpPr>
          <p:nvPr>
            <p:ph sz="half" idx="2"/>
          </p:nvPr>
        </p:nvSpPr>
        <p:spPr bwMode="auto">
          <a:xfrm>
            <a:off x="4648200" y="1600200"/>
            <a:ext cx="3741969" cy="4525963"/>
          </a:xfrm>
        </p:spPr>
        <p:txBody>
          <a:bodyPr lIns="0" rIns="0" bIns="0">
            <a:noAutofit/>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p>
        </p:txBody>
      </p:sp>
      <p:sp>
        <p:nvSpPr>
          <p:cNvPr id="6" name="Titre 15"/>
          <p:cNvSpPr>
            <a:spLocks noGrp="1"/>
          </p:cNvSpPr>
          <p:nvPr>
            <p:ph type="title"/>
          </p:nvPr>
        </p:nvSpPr>
        <p:spPr bwMode="auto"/>
        <p:txBody>
          <a:bodyPr/>
          <a:lstStyle/>
          <a:p>
            <a:pPr>
              <a:defRPr/>
            </a:pPr>
            <a:r>
              <a:rPr lang="fr-FR"/>
              <a:t>Modifiez le style du titre</a:t>
            </a:r>
          </a:p>
        </p:txBody>
      </p:sp>
      <p:sp>
        <p:nvSpPr>
          <p:cNvPr id="7" name="Espace réservé du pied de page 11"/>
          <p:cNvSpPr>
            <a:spLocks noGrp="1"/>
          </p:cNvSpPr>
          <p:nvPr>
            <p:ph type="ftr" sz="quarter" idx="10"/>
          </p:nvPr>
        </p:nvSpPr>
        <p:spPr bwMode="auto"/>
        <p:txBody>
          <a:bodyPr/>
          <a:lstStyle>
            <a:lvl1pPr>
              <a:defRPr/>
            </a:lvl1pPr>
          </a:lstStyle>
          <a:p>
            <a:pPr>
              <a:defRPr/>
            </a:pPr>
            <a:r>
              <a:rPr lang="fr-FR"/>
              <a:t>Titre</a:t>
            </a:r>
          </a:p>
        </p:txBody>
      </p:sp>
      <p:sp>
        <p:nvSpPr>
          <p:cNvPr id="8" name="Espace réservé du numéro de diapositive 12"/>
          <p:cNvSpPr>
            <a:spLocks noGrp="1"/>
          </p:cNvSpPr>
          <p:nvPr>
            <p:ph type="sldNum" sz="quarter" idx="11"/>
          </p:nvPr>
        </p:nvSpPr>
        <p:spPr bwMode="auto"/>
        <p:txBody>
          <a:bodyPr/>
          <a:lstStyle>
            <a:lvl1pPr>
              <a:defRPr/>
            </a:lvl1pPr>
          </a:lstStyle>
          <a:p>
            <a:pPr>
              <a:defRPr/>
            </a:pPr>
            <a:fld id="{94D2B38D-8BD4-4FAA-BB53-C6BEC15E6A55}" type="slidenum">
              <a:rPr lang="fr-FR"/>
              <a:t>‹N°›</a:t>
            </a:fld>
            <a:endParaRPr lang="fr-FR"/>
          </a:p>
        </p:txBody>
      </p:sp>
    </p:spTree>
  </p:cSld>
  <p:clrMapOvr>
    <a:masterClrMapping/>
  </p:clrMapOvr>
  <p:hf/>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preserve="1" userDrawn="1">
  <p:cSld name="Comparaison">
    <p:spTree>
      <p:nvGrpSpPr>
        <p:cNvPr id="1" name=""/>
        <p:cNvGrpSpPr/>
        <p:nvPr/>
      </p:nvGrpSpPr>
      <p:grpSpPr bwMode="auto">
        <a:xfrm>
          <a:off x="0" y="0"/>
          <a:ext cx="0" cy="0"/>
          <a:chOff x="0" y="0"/>
          <a:chExt cx="0" cy="0"/>
        </a:xfrm>
      </p:grpSpPr>
      <p:sp>
        <p:nvSpPr>
          <p:cNvPr id="4" name="Espace réservé du texte 2"/>
          <p:cNvSpPr>
            <a:spLocks noGrp="1"/>
          </p:cNvSpPr>
          <p:nvPr>
            <p:ph type="body" idx="1"/>
          </p:nvPr>
        </p:nvSpPr>
        <p:spPr bwMode="auto">
          <a:xfrm>
            <a:off x="457200" y="1535113"/>
            <a:ext cx="4040188" cy="639762"/>
          </a:xfrm>
        </p:spPr>
        <p:txBody>
          <a:bodyPr anchor="b">
            <a:no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Modifier les styles du texte du masque</a:t>
            </a:r>
            <a:endParaRPr/>
          </a:p>
        </p:txBody>
      </p:sp>
      <p:sp>
        <p:nvSpPr>
          <p:cNvPr id="5" name="Espace réservé du contenu 3"/>
          <p:cNvSpPr>
            <a:spLocks noGrp="1"/>
          </p:cNvSpPr>
          <p:nvPr>
            <p:ph sz="half" idx="2"/>
          </p:nvPr>
        </p:nvSpPr>
        <p:spPr bwMode="auto">
          <a:xfrm>
            <a:off x="457200" y="2174875"/>
            <a:ext cx="4040188" cy="3951288"/>
          </a:xfrm>
        </p:spPr>
        <p:txBody>
          <a:bodyPr>
            <a:norm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p>
        </p:txBody>
      </p:sp>
      <p:sp>
        <p:nvSpPr>
          <p:cNvPr id="6" name="Espace réservé du texte 4"/>
          <p:cNvSpPr>
            <a:spLocks noGrp="1"/>
          </p:cNvSpPr>
          <p:nvPr>
            <p:ph type="body" sz="quarter" idx="3"/>
          </p:nvPr>
        </p:nvSpPr>
        <p:spPr bwMode="auto">
          <a:xfrm>
            <a:off x="4645025" y="1535113"/>
            <a:ext cx="4041775" cy="639762"/>
          </a:xfrm>
        </p:spPr>
        <p:txBody>
          <a:bodyPr anchor="b">
            <a:no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Modifier les styles du texte du masque</a:t>
            </a:r>
            <a:endParaRPr/>
          </a:p>
        </p:txBody>
      </p:sp>
      <p:sp>
        <p:nvSpPr>
          <p:cNvPr id="7" name="Espace réservé du contenu 5"/>
          <p:cNvSpPr>
            <a:spLocks noGrp="1"/>
          </p:cNvSpPr>
          <p:nvPr>
            <p:ph sz="quarter" idx="4"/>
          </p:nvPr>
        </p:nvSpPr>
        <p:spPr bwMode="auto">
          <a:xfrm>
            <a:off x="4645025" y="2174875"/>
            <a:ext cx="4041775" cy="3951288"/>
          </a:xfrm>
        </p:spPr>
        <p:txBody>
          <a:bodyPr>
            <a:norm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p>
        </p:txBody>
      </p:sp>
      <p:sp>
        <p:nvSpPr>
          <p:cNvPr id="8" name="Titre 20"/>
          <p:cNvSpPr>
            <a:spLocks noGrp="1"/>
          </p:cNvSpPr>
          <p:nvPr>
            <p:ph type="title"/>
          </p:nvPr>
        </p:nvSpPr>
        <p:spPr bwMode="auto"/>
        <p:txBody>
          <a:bodyPr/>
          <a:lstStyle/>
          <a:p>
            <a:pPr>
              <a:defRPr/>
            </a:pPr>
            <a:r>
              <a:rPr lang="fr-FR"/>
              <a:t>Modifiez le style du titre</a:t>
            </a:r>
          </a:p>
        </p:txBody>
      </p:sp>
      <p:sp>
        <p:nvSpPr>
          <p:cNvPr id="9" name="Espace réservé du numéro de diapositive 12"/>
          <p:cNvSpPr>
            <a:spLocks noGrp="1"/>
          </p:cNvSpPr>
          <p:nvPr>
            <p:ph type="sldNum" sz="quarter" idx="11"/>
          </p:nvPr>
        </p:nvSpPr>
        <p:spPr bwMode="auto"/>
        <p:txBody>
          <a:bodyPr/>
          <a:lstStyle>
            <a:lvl1pPr>
              <a:defRPr/>
            </a:lvl1pPr>
          </a:lstStyle>
          <a:p>
            <a:pPr>
              <a:defRPr/>
            </a:pPr>
            <a:fld id="{1FDE5889-0F7F-4B55-977A-210C3B8089FB}" type="slidenum">
              <a:rPr lang="fr-FR"/>
              <a:t>‹N°›</a:t>
            </a:fld>
            <a:endParaRPr lang="fr-FR"/>
          </a:p>
        </p:txBody>
      </p:sp>
      <p:sp>
        <p:nvSpPr>
          <p:cNvPr id="10" name="Espace réservé du pied de page 11"/>
          <p:cNvSpPr>
            <a:spLocks noGrp="1"/>
          </p:cNvSpPr>
          <p:nvPr>
            <p:ph type="ftr" sz="quarter" idx="10"/>
          </p:nvPr>
        </p:nvSpPr>
        <p:spPr bwMode="auto">
          <a:xfrm>
            <a:off x="4886481" y="171450"/>
            <a:ext cx="3108169" cy="401638"/>
          </a:xfrm>
        </p:spPr>
        <p:txBody>
          <a:bodyPr/>
          <a:lstStyle>
            <a:lvl1pPr>
              <a:defRPr/>
            </a:lvl1pPr>
          </a:lstStyle>
          <a:p>
            <a:pPr>
              <a:defRPr/>
            </a:pPr>
            <a:r>
              <a:rPr lang="fr-FR"/>
              <a:t>Titre</a:t>
            </a:r>
          </a:p>
        </p:txBody>
      </p:sp>
    </p:spTree>
  </p:cSld>
  <p:clrMapOvr>
    <a:masterClrMapping/>
  </p:clrMapOvr>
  <p:hf/>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preserve="1" userDrawn="1">
  <p:cSld name="Titre seul">
    <p:spTree>
      <p:nvGrpSpPr>
        <p:cNvPr id="1" name=""/>
        <p:cNvGrpSpPr/>
        <p:nvPr/>
      </p:nvGrpSpPr>
      <p:grpSpPr bwMode="auto">
        <a:xfrm>
          <a:off x="0" y="0"/>
          <a:ext cx="0" cy="0"/>
          <a:chOff x="0" y="0"/>
          <a:chExt cx="0" cy="0"/>
        </a:xfrm>
      </p:grpSpPr>
      <p:sp>
        <p:nvSpPr>
          <p:cNvPr id="4" name="Titre 15"/>
          <p:cNvSpPr>
            <a:spLocks noGrp="1"/>
          </p:cNvSpPr>
          <p:nvPr>
            <p:ph type="title"/>
          </p:nvPr>
        </p:nvSpPr>
        <p:spPr bwMode="auto"/>
        <p:txBody>
          <a:bodyPr/>
          <a:lstStyle/>
          <a:p>
            <a:pPr>
              <a:defRPr/>
            </a:pPr>
            <a:r>
              <a:rPr lang="fr-FR"/>
              <a:t>Modifiez le style du titre</a:t>
            </a:r>
          </a:p>
        </p:txBody>
      </p:sp>
      <p:sp>
        <p:nvSpPr>
          <p:cNvPr id="5" name="Espace réservé du numéro de diapositive 12"/>
          <p:cNvSpPr>
            <a:spLocks noGrp="1"/>
          </p:cNvSpPr>
          <p:nvPr>
            <p:ph type="sldNum" sz="quarter" idx="11"/>
          </p:nvPr>
        </p:nvSpPr>
        <p:spPr bwMode="auto"/>
        <p:txBody>
          <a:bodyPr/>
          <a:lstStyle>
            <a:lvl1pPr>
              <a:defRPr/>
            </a:lvl1pPr>
          </a:lstStyle>
          <a:p>
            <a:pPr>
              <a:defRPr/>
            </a:pPr>
            <a:fld id="{21B9CEC9-E9B3-4C83-8750-6B765A788A7B}" type="slidenum">
              <a:rPr lang="fr-FR"/>
              <a:t>‹N°›</a:t>
            </a:fld>
            <a:endParaRPr lang="fr-FR"/>
          </a:p>
        </p:txBody>
      </p:sp>
      <p:sp>
        <p:nvSpPr>
          <p:cNvPr id="6" name="Espace réservé du pied de page 11"/>
          <p:cNvSpPr>
            <a:spLocks noGrp="1"/>
          </p:cNvSpPr>
          <p:nvPr>
            <p:ph type="ftr" sz="quarter" idx="10"/>
          </p:nvPr>
        </p:nvSpPr>
        <p:spPr bwMode="auto">
          <a:xfrm>
            <a:off x="4886481" y="171450"/>
            <a:ext cx="3108169" cy="401638"/>
          </a:xfrm>
        </p:spPr>
        <p:txBody>
          <a:bodyPr/>
          <a:lstStyle>
            <a:lvl1pPr>
              <a:defRPr/>
            </a:lvl1pPr>
          </a:lstStyle>
          <a:p>
            <a:pPr>
              <a:defRPr/>
            </a:pPr>
            <a:r>
              <a:rPr lang="fr-FR"/>
              <a:t>Titre</a:t>
            </a:r>
          </a:p>
        </p:txBody>
      </p:sp>
    </p:spTree>
  </p:cSld>
  <p:clrMapOvr>
    <a:masterClrMapping/>
  </p:clrMapOvr>
  <p:hf/>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bwMode="auto">
        <a:xfrm>
          <a:off x="0" y="0"/>
          <a:ext cx="0" cy="0"/>
          <a:chOff x="0" y="0"/>
          <a:chExt cx="0" cy="0"/>
        </a:xfrm>
      </p:grpSpPr>
      <p:grpSp>
        <p:nvGrpSpPr>
          <p:cNvPr id="4" name="Group 9"/>
          <p:cNvGrpSpPr/>
          <p:nvPr userDrawn="1"/>
        </p:nvGrpSpPr>
        <p:grpSpPr bwMode="auto">
          <a:xfrm rot="5400000">
            <a:off x="-2121875" y="3028528"/>
            <a:ext cx="5915300" cy="1343086"/>
            <a:chOff x="3352" y="7829"/>
            <a:chExt cx="5198" cy="1180"/>
          </a:xfrm>
          <a:solidFill>
            <a:srgbClr val="E7E8E8"/>
          </a:solidFill>
        </p:grpSpPr>
        <p:sp>
          <p:nvSpPr>
            <p:cNvPr id="5" name="Freeform 10"/>
            <p:cNvSpPr/>
            <p:nvPr/>
          </p:nvSpPr>
          <p:spPr bwMode="auto">
            <a:xfrm>
              <a:off x="3352" y="7829"/>
              <a:ext cx="5198" cy="1180"/>
            </a:xfrm>
            <a:custGeom>
              <a:avLst/>
              <a:gdLst>
                <a:gd name="T0" fmla="+- 0 3410 3353"/>
                <a:gd name="T1" fmla="*/ T0 w 5198"/>
                <a:gd name="T2" fmla="+- 0 7831 7829"/>
                <a:gd name="T3" fmla="*/ 7831 h 1180"/>
                <a:gd name="T4" fmla="+- 0 3358 3353"/>
                <a:gd name="T5" fmla="*/ T4 w 5198"/>
                <a:gd name="T6" fmla="+- 0 7907 7829"/>
                <a:gd name="T7" fmla="*/ 7907 h 1180"/>
                <a:gd name="T8" fmla="+- 0 3356 3353"/>
                <a:gd name="T9" fmla="*/ T8 w 5198"/>
                <a:gd name="T10" fmla="+- 0 7989 7829"/>
                <a:gd name="T11" fmla="*/ 7989 h 1180"/>
                <a:gd name="T12" fmla="+- 0 3430 3353"/>
                <a:gd name="T13" fmla="*/ T12 w 5198"/>
                <a:gd name="T14" fmla="+- 0 8103 7829"/>
                <a:gd name="T15" fmla="*/ 8103 h 1180"/>
                <a:gd name="T16" fmla="+- 0 3464 3353"/>
                <a:gd name="T17" fmla="*/ T16 w 5198"/>
                <a:gd name="T18" fmla="+- 0 8133 7829"/>
                <a:gd name="T19" fmla="*/ 8133 h 1180"/>
                <a:gd name="T20" fmla="+- 0 3499 3353"/>
                <a:gd name="T21" fmla="*/ T20 w 5198"/>
                <a:gd name="T22" fmla="+- 0 8163 7829"/>
                <a:gd name="T23" fmla="*/ 8163 h 1180"/>
                <a:gd name="T24" fmla="+- 0 3522 3353"/>
                <a:gd name="T25" fmla="*/ T24 w 5198"/>
                <a:gd name="T26" fmla="+- 0 8181 7829"/>
                <a:gd name="T27" fmla="*/ 8181 h 1180"/>
                <a:gd name="T28" fmla="+- 0 3547 3353"/>
                <a:gd name="T29" fmla="*/ T28 w 5198"/>
                <a:gd name="T30" fmla="+- 0 8201 7829"/>
                <a:gd name="T31" fmla="*/ 8201 h 1180"/>
                <a:gd name="T32" fmla="+- 0 3575 3353"/>
                <a:gd name="T33" fmla="*/ T32 w 5198"/>
                <a:gd name="T34" fmla="+- 0 8223 7829"/>
                <a:gd name="T35" fmla="*/ 8223 h 1180"/>
                <a:gd name="T36" fmla="+- 0 3605 3353"/>
                <a:gd name="T37" fmla="*/ T36 w 5198"/>
                <a:gd name="T38" fmla="+- 0 8245 7829"/>
                <a:gd name="T39" fmla="*/ 8245 h 1180"/>
                <a:gd name="T40" fmla="+- 0 3674 3353"/>
                <a:gd name="T41" fmla="*/ T40 w 5198"/>
                <a:gd name="T42" fmla="+- 0 8293 7829"/>
                <a:gd name="T43" fmla="*/ 8293 h 1180"/>
                <a:gd name="T44" fmla="+- 0 3732 3353"/>
                <a:gd name="T45" fmla="*/ T44 w 5198"/>
                <a:gd name="T46" fmla="+- 0 8331 7829"/>
                <a:gd name="T47" fmla="*/ 8331 h 1180"/>
                <a:gd name="T48" fmla="+- 0 3775 3353"/>
                <a:gd name="T49" fmla="*/ T48 w 5198"/>
                <a:gd name="T50" fmla="+- 0 8357 7829"/>
                <a:gd name="T51" fmla="*/ 8357 h 1180"/>
                <a:gd name="T52" fmla="+- 0 3970 3353"/>
                <a:gd name="T53" fmla="*/ T52 w 5198"/>
                <a:gd name="T54" fmla="+- 0 8473 7829"/>
                <a:gd name="T55" fmla="*/ 8473 h 1180"/>
                <a:gd name="T56" fmla="+- 0 4039 3353"/>
                <a:gd name="T57" fmla="*/ T56 w 5198"/>
                <a:gd name="T58" fmla="+- 0 8511 7829"/>
                <a:gd name="T59" fmla="*/ 8511 h 1180"/>
                <a:gd name="T60" fmla="+- 0 4420 3353"/>
                <a:gd name="T61" fmla="*/ T60 w 5198"/>
                <a:gd name="T62" fmla="+- 0 8697 7829"/>
                <a:gd name="T63" fmla="*/ 8697 h 1180"/>
                <a:gd name="T64" fmla="+- 0 4801 3353"/>
                <a:gd name="T65" fmla="*/ T64 w 5198"/>
                <a:gd name="T66" fmla="+- 0 8841 7829"/>
                <a:gd name="T67" fmla="*/ 8841 h 1180"/>
                <a:gd name="T68" fmla="+- 0 5012 3353"/>
                <a:gd name="T69" fmla="*/ T68 w 5198"/>
                <a:gd name="T70" fmla="+- 0 8899 7829"/>
                <a:gd name="T71" fmla="*/ 8899 h 1180"/>
                <a:gd name="T72" fmla="+- 0 5154 3353"/>
                <a:gd name="T73" fmla="*/ T72 w 5198"/>
                <a:gd name="T74" fmla="+- 0 8933 7829"/>
                <a:gd name="T75" fmla="*/ 8933 h 1180"/>
                <a:gd name="T76" fmla="+- 0 5225 3353"/>
                <a:gd name="T77" fmla="*/ T76 w 5198"/>
                <a:gd name="T78" fmla="+- 0 8947 7829"/>
                <a:gd name="T79" fmla="*/ 8947 h 1180"/>
                <a:gd name="T80" fmla="+- 0 5408 3353"/>
                <a:gd name="T81" fmla="*/ T80 w 5198"/>
                <a:gd name="T82" fmla="+- 0 8975 7829"/>
                <a:gd name="T83" fmla="*/ 8975 h 1180"/>
                <a:gd name="T84" fmla="+- 0 5559 3353"/>
                <a:gd name="T85" fmla="*/ T84 w 5198"/>
                <a:gd name="T86" fmla="+- 0 8993 7829"/>
                <a:gd name="T87" fmla="*/ 8993 h 1180"/>
                <a:gd name="T88" fmla="+- 0 5636 3353"/>
                <a:gd name="T89" fmla="*/ T88 w 5198"/>
                <a:gd name="T90" fmla="+- 0 8999 7829"/>
                <a:gd name="T91" fmla="*/ 8999 h 1180"/>
                <a:gd name="T92" fmla="+- 0 6077 3353"/>
                <a:gd name="T93" fmla="*/ T92 w 5198"/>
                <a:gd name="T94" fmla="+- 0 9009 7829"/>
                <a:gd name="T95" fmla="*/ 9009 h 1180"/>
                <a:gd name="T96" fmla="+- 0 6506 3353"/>
                <a:gd name="T97" fmla="*/ T96 w 5198"/>
                <a:gd name="T98" fmla="+- 0 8975 7829"/>
                <a:gd name="T99" fmla="*/ 8975 h 1180"/>
                <a:gd name="T100" fmla="+- 0 6690 3353"/>
                <a:gd name="T101" fmla="*/ T100 w 5198"/>
                <a:gd name="T102" fmla="+- 0 8943 7829"/>
                <a:gd name="T103" fmla="*/ 8943 h 1180"/>
                <a:gd name="T104" fmla="+- 0 6903 3353"/>
                <a:gd name="T105" fmla="*/ T104 w 5198"/>
                <a:gd name="T106" fmla="+- 0 8897 7829"/>
                <a:gd name="T107" fmla="*/ 8897 h 1180"/>
                <a:gd name="T108" fmla="+- 0 7179 3353"/>
                <a:gd name="T109" fmla="*/ T108 w 5198"/>
                <a:gd name="T110" fmla="+- 0 8813 7829"/>
                <a:gd name="T111" fmla="*/ 8813 h 1180"/>
                <a:gd name="T112" fmla="+- 0 7247 3353"/>
                <a:gd name="T113" fmla="*/ T112 w 5198"/>
                <a:gd name="T114" fmla="+- 0 8789 7829"/>
                <a:gd name="T115" fmla="*/ 8789 h 1180"/>
                <a:gd name="T116" fmla="+- 0 7348 3353"/>
                <a:gd name="T117" fmla="*/ T116 w 5198"/>
                <a:gd name="T118" fmla="+- 0 8751 7829"/>
                <a:gd name="T119" fmla="*/ 8751 h 1180"/>
                <a:gd name="T120" fmla="+- 0 7448 3353"/>
                <a:gd name="T121" fmla="*/ T120 w 5198"/>
                <a:gd name="T122" fmla="+- 0 8711 7829"/>
                <a:gd name="T123" fmla="*/ 8711 h 1180"/>
                <a:gd name="T124" fmla="+- 0 7515 3353"/>
                <a:gd name="T125" fmla="*/ T124 w 5198"/>
                <a:gd name="T126" fmla="+- 0 8681 7829"/>
                <a:gd name="T127" fmla="*/ 8681 h 1180"/>
                <a:gd name="T128" fmla="+- 0 7825 3353"/>
                <a:gd name="T129" fmla="*/ T128 w 5198"/>
                <a:gd name="T130" fmla="+- 0 8529 7829"/>
                <a:gd name="T131" fmla="*/ 8529 h 1180"/>
                <a:gd name="T132" fmla="+- 0 5856 3353"/>
                <a:gd name="T133" fmla="*/ T132 w 5198"/>
                <a:gd name="T134" fmla="+- 0 8483 7829"/>
                <a:gd name="T135" fmla="*/ 8483 h 1180"/>
                <a:gd name="T136" fmla="+- 0 5759 3353"/>
                <a:gd name="T137" fmla="*/ T136 w 5198"/>
                <a:gd name="T138" fmla="+- 0 8481 7829"/>
                <a:gd name="T139" fmla="*/ 8481 h 1180"/>
                <a:gd name="T140" fmla="+- 0 5616 3353"/>
                <a:gd name="T141" fmla="*/ T140 w 5198"/>
                <a:gd name="T142" fmla="+- 0 8473 7829"/>
                <a:gd name="T143" fmla="*/ 8473 h 1180"/>
                <a:gd name="T144" fmla="+- 0 5428 3353"/>
                <a:gd name="T145" fmla="*/ T144 w 5198"/>
                <a:gd name="T146" fmla="+- 0 8455 7829"/>
                <a:gd name="T147" fmla="*/ 8455 h 1180"/>
                <a:gd name="T148" fmla="+- 0 5290 3353"/>
                <a:gd name="T149" fmla="*/ T148 w 5198"/>
                <a:gd name="T150" fmla="+- 0 8439 7829"/>
                <a:gd name="T151" fmla="*/ 8439 h 1180"/>
                <a:gd name="T152" fmla="+- 0 5199 3353"/>
                <a:gd name="T153" fmla="*/ T152 w 5198"/>
                <a:gd name="T154" fmla="+- 0 8425 7829"/>
                <a:gd name="T155" fmla="*/ 8425 h 1180"/>
                <a:gd name="T156" fmla="+- 0 5065 3353"/>
                <a:gd name="T157" fmla="*/ T156 w 5198"/>
                <a:gd name="T158" fmla="+- 0 8399 7829"/>
                <a:gd name="T159" fmla="*/ 8399 h 1180"/>
                <a:gd name="T160" fmla="+- 0 4934 3353"/>
                <a:gd name="T161" fmla="*/ T160 w 5198"/>
                <a:gd name="T162" fmla="+- 0 8371 7829"/>
                <a:gd name="T163" fmla="*/ 8371 h 1180"/>
                <a:gd name="T164" fmla="+- 0 4729 3353"/>
                <a:gd name="T165" fmla="*/ T164 w 5198"/>
                <a:gd name="T166" fmla="+- 0 8323 7829"/>
                <a:gd name="T167" fmla="*/ 8323 h 1180"/>
                <a:gd name="T168" fmla="+- 0 4509 3353"/>
                <a:gd name="T169" fmla="*/ T168 w 5198"/>
                <a:gd name="T170" fmla="+- 0 8263 7829"/>
                <a:gd name="T171" fmla="*/ 8263 h 1180"/>
                <a:gd name="T172" fmla="+- 0 4408 3353"/>
                <a:gd name="T173" fmla="*/ T172 w 5198"/>
                <a:gd name="T174" fmla="+- 0 8231 7829"/>
                <a:gd name="T175" fmla="*/ 8231 h 1180"/>
                <a:gd name="T176" fmla="+- 0 4345 3353"/>
                <a:gd name="T177" fmla="*/ T176 w 5198"/>
                <a:gd name="T178" fmla="+- 0 8209 7829"/>
                <a:gd name="T179" fmla="*/ 8209 h 1180"/>
                <a:gd name="T180" fmla="+- 0 4284 3353"/>
                <a:gd name="T181" fmla="*/ T180 w 5198"/>
                <a:gd name="T182" fmla="+- 0 8187 7829"/>
                <a:gd name="T183" fmla="*/ 8187 h 1180"/>
                <a:gd name="T184" fmla="+- 0 4225 3353"/>
                <a:gd name="T185" fmla="*/ T184 w 5198"/>
                <a:gd name="T186" fmla="+- 0 8165 7829"/>
                <a:gd name="T187" fmla="*/ 8165 h 1180"/>
                <a:gd name="T188" fmla="+- 0 4138 3353"/>
                <a:gd name="T189" fmla="*/ T188 w 5198"/>
                <a:gd name="T190" fmla="+- 0 8131 7829"/>
                <a:gd name="T191" fmla="*/ 8131 h 1180"/>
                <a:gd name="T192" fmla="+- 0 3934 3353"/>
                <a:gd name="T193" fmla="*/ T192 w 5198"/>
                <a:gd name="T194" fmla="+- 0 8049 7829"/>
                <a:gd name="T195" fmla="*/ 8049 h 1180"/>
                <a:gd name="T196" fmla="+- 0 3846 3353"/>
                <a:gd name="T197" fmla="*/ T196 w 5198"/>
                <a:gd name="T198" fmla="+- 0 8011 7829"/>
                <a:gd name="T199" fmla="*/ 8011 h 1180"/>
                <a:gd name="T200" fmla="+- 0 3757 3353"/>
                <a:gd name="T201" fmla="*/ T200 w 5198"/>
                <a:gd name="T202" fmla="+- 0 7971 7829"/>
                <a:gd name="T203" fmla="*/ 7971 h 1180"/>
                <a:gd name="T204" fmla="+- 0 3638 3353"/>
                <a:gd name="T205" fmla="*/ T204 w 5198"/>
                <a:gd name="T206" fmla="+- 0 7917 7829"/>
                <a:gd name="T207" fmla="*/ 7917 h 1180"/>
                <a:gd name="T208" fmla="+- 0 3587 3353"/>
                <a:gd name="T209" fmla="*/ T208 w 5198"/>
                <a:gd name="T210" fmla="+- 0 7893 7829"/>
                <a:gd name="T211" fmla="*/ 7893 h 1180"/>
                <a:gd name="T212" fmla="+- 0 3542 3353"/>
                <a:gd name="T213" fmla="*/ T212 w 5198"/>
                <a:gd name="T214" fmla="+- 0 7873 7829"/>
                <a:gd name="T215" fmla="*/ 7873 h 1180"/>
                <a:gd name="T216" fmla="+- 0 3503 3353"/>
                <a:gd name="T217" fmla="*/ T216 w 5198"/>
                <a:gd name="T218" fmla="+- 0 7857 7829"/>
                <a:gd name="T219" fmla="*/ 7857 h 1180"/>
                <a:gd name="T220" fmla="+- 0 3471 3353"/>
                <a:gd name="T221" fmla="*/ T220 w 5198"/>
                <a:gd name="T222" fmla="+- 0 7845 7829"/>
                <a:gd name="T223" fmla="*/ 7845 h 1180"/>
                <a:gd name="T224" fmla="+- 0 3445 3353"/>
                <a:gd name="T225" fmla="*/ T224 w 5198"/>
                <a:gd name="T226" fmla="+- 0 7837 7829"/>
                <a:gd name="T227" fmla="*/ 7837 h 1180"/>
                <a:gd name="T228" fmla="+- 0 3424 3353"/>
                <a:gd name="T229" fmla="*/ T228 w 5198"/>
                <a:gd name="T230" fmla="+- 0 7831 7829"/>
                <a:gd name="T231" fmla="*/ 7831 h 118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Lst>
              <a:rect l="0" t="0" r="r" b="b"/>
              <a:pathLst>
                <a:path w="5198" h="1180" extrusionOk="0">
                  <a:moveTo>
                    <a:pt x="71" y="2"/>
                  </a:moveTo>
                  <a:lnTo>
                    <a:pt x="57" y="2"/>
                  </a:lnTo>
                  <a:lnTo>
                    <a:pt x="42" y="8"/>
                  </a:lnTo>
                  <a:lnTo>
                    <a:pt x="5" y="78"/>
                  </a:lnTo>
                  <a:lnTo>
                    <a:pt x="0" y="140"/>
                  </a:lnTo>
                  <a:lnTo>
                    <a:pt x="3" y="160"/>
                  </a:lnTo>
                  <a:lnTo>
                    <a:pt x="35" y="228"/>
                  </a:lnTo>
                  <a:lnTo>
                    <a:pt x="77" y="274"/>
                  </a:lnTo>
                  <a:lnTo>
                    <a:pt x="94" y="290"/>
                  </a:lnTo>
                  <a:lnTo>
                    <a:pt x="111" y="304"/>
                  </a:lnTo>
                  <a:lnTo>
                    <a:pt x="128" y="318"/>
                  </a:lnTo>
                  <a:lnTo>
                    <a:pt x="146" y="334"/>
                  </a:lnTo>
                  <a:lnTo>
                    <a:pt x="157" y="342"/>
                  </a:lnTo>
                  <a:lnTo>
                    <a:pt x="169" y="352"/>
                  </a:lnTo>
                  <a:lnTo>
                    <a:pt x="181" y="362"/>
                  </a:lnTo>
                  <a:lnTo>
                    <a:pt x="194" y="372"/>
                  </a:lnTo>
                  <a:lnTo>
                    <a:pt x="208" y="382"/>
                  </a:lnTo>
                  <a:lnTo>
                    <a:pt x="222" y="394"/>
                  </a:lnTo>
                  <a:lnTo>
                    <a:pt x="237" y="404"/>
                  </a:lnTo>
                  <a:lnTo>
                    <a:pt x="252" y="416"/>
                  </a:lnTo>
                  <a:lnTo>
                    <a:pt x="268" y="428"/>
                  </a:lnTo>
                  <a:lnTo>
                    <a:pt x="321" y="464"/>
                  </a:lnTo>
                  <a:lnTo>
                    <a:pt x="359" y="488"/>
                  </a:lnTo>
                  <a:lnTo>
                    <a:pt x="379" y="502"/>
                  </a:lnTo>
                  <a:lnTo>
                    <a:pt x="400" y="516"/>
                  </a:lnTo>
                  <a:lnTo>
                    <a:pt x="422" y="528"/>
                  </a:lnTo>
                  <a:lnTo>
                    <a:pt x="479" y="564"/>
                  </a:lnTo>
                  <a:lnTo>
                    <a:pt x="617" y="644"/>
                  </a:lnTo>
                  <a:lnTo>
                    <a:pt x="652" y="662"/>
                  </a:lnTo>
                  <a:lnTo>
                    <a:pt x="686" y="682"/>
                  </a:lnTo>
                  <a:lnTo>
                    <a:pt x="859" y="772"/>
                  </a:lnTo>
                  <a:lnTo>
                    <a:pt x="1067" y="868"/>
                  </a:lnTo>
                  <a:lnTo>
                    <a:pt x="1274" y="952"/>
                  </a:lnTo>
                  <a:lnTo>
                    <a:pt x="1448" y="1012"/>
                  </a:lnTo>
                  <a:lnTo>
                    <a:pt x="1624" y="1062"/>
                  </a:lnTo>
                  <a:lnTo>
                    <a:pt x="1659" y="1070"/>
                  </a:lnTo>
                  <a:lnTo>
                    <a:pt x="1695" y="1080"/>
                  </a:lnTo>
                  <a:lnTo>
                    <a:pt x="1801" y="1104"/>
                  </a:lnTo>
                  <a:lnTo>
                    <a:pt x="1837" y="1110"/>
                  </a:lnTo>
                  <a:lnTo>
                    <a:pt x="1872" y="1118"/>
                  </a:lnTo>
                  <a:lnTo>
                    <a:pt x="2018" y="1142"/>
                  </a:lnTo>
                  <a:lnTo>
                    <a:pt x="2055" y="1146"/>
                  </a:lnTo>
                  <a:lnTo>
                    <a:pt x="2092" y="1152"/>
                  </a:lnTo>
                  <a:lnTo>
                    <a:pt x="2206" y="1164"/>
                  </a:lnTo>
                  <a:lnTo>
                    <a:pt x="2244" y="1166"/>
                  </a:lnTo>
                  <a:lnTo>
                    <a:pt x="2283" y="1170"/>
                  </a:lnTo>
                  <a:lnTo>
                    <a:pt x="2480" y="1180"/>
                  </a:lnTo>
                  <a:lnTo>
                    <a:pt x="2724" y="1180"/>
                  </a:lnTo>
                  <a:lnTo>
                    <a:pt x="2923" y="1170"/>
                  </a:lnTo>
                  <a:lnTo>
                    <a:pt x="3153" y="1146"/>
                  </a:lnTo>
                  <a:lnTo>
                    <a:pt x="3300" y="1122"/>
                  </a:lnTo>
                  <a:lnTo>
                    <a:pt x="3337" y="1114"/>
                  </a:lnTo>
                  <a:lnTo>
                    <a:pt x="3373" y="1108"/>
                  </a:lnTo>
                  <a:lnTo>
                    <a:pt x="3550" y="1068"/>
                  </a:lnTo>
                  <a:lnTo>
                    <a:pt x="3758" y="1008"/>
                  </a:lnTo>
                  <a:lnTo>
                    <a:pt x="3826" y="984"/>
                  </a:lnTo>
                  <a:lnTo>
                    <a:pt x="3860" y="974"/>
                  </a:lnTo>
                  <a:lnTo>
                    <a:pt x="3894" y="960"/>
                  </a:lnTo>
                  <a:lnTo>
                    <a:pt x="3961" y="936"/>
                  </a:lnTo>
                  <a:lnTo>
                    <a:pt x="3995" y="922"/>
                  </a:lnTo>
                  <a:lnTo>
                    <a:pt x="4028" y="910"/>
                  </a:lnTo>
                  <a:lnTo>
                    <a:pt x="4095" y="882"/>
                  </a:lnTo>
                  <a:lnTo>
                    <a:pt x="4128" y="866"/>
                  </a:lnTo>
                  <a:lnTo>
                    <a:pt x="4162" y="852"/>
                  </a:lnTo>
                  <a:lnTo>
                    <a:pt x="4332" y="772"/>
                  </a:lnTo>
                  <a:lnTo>
                    <a:pt x="4472" y="700"/>
                  </a:lnTo>
                  <a:lnTo>
                    <a:pt x="4554" y="654"/>
                  </a:lnTo>
                  <a:lnTo>
                    <a:pt x="2503" y="654"/>
                  </a:lnTo>
                  <a:lnTo>
                    <a:pt x="2455" y="652"/>
                  </a:lnTo>
                  <a:lnTo>
                    <a:pt x="2406" y="652"/>
                  </a:lnTo>
                  <a:lnTo>
                    <a:pt x="2358" y="648"/>
                  </a:lnTo>
                  <a:lnTo>
                    <a:pt x="2263" y="644"/>
                  </a:lnTo>
                  <a:lnTo>
                    <a:pt x="2121" y="632"/>
                  </a:lnTo>
                  <a:lnTo>
                    <a:pt x="2075" y="626"/>
                  </a:lnTo>
                  <a:lnTo>
                    <a:pt x="2029" y="622"/>
                  </a:lnTo>
                  <a:lnTo>
                    <a:pt x="1937" y="610"/>
                  </a:lnTo>
                  <a:lnTo>
                    <a:pt x="1891" y="602"/>
                  </a:lnTo>
                  <a:lnTo>
                    <a:pt x="1846" y="596"/>
                  </a:lnTo>
                  <a:lnTo>
                    <a:pt x="1756" y="580"/>
                  </a:lnTo>
                  <a:lnTo>
                    <a:pt x="1712" y="570"/>
                  </a:lnTo>
                  <a:lnTo>
                    <a:pt x="1667" y="562"/>
                  </a:lnTo>
                  <a:lnTo>
                    <a:pt x="1581" y="542"/>
                  </a:lnTo>
                  <a:lnTo>
                    <a:pt x="1538" y="534"/>
                  </a:lnTo>
                  <a:lnTo>
                    <a:pt x="1376" y="494"/>
                  </a:lnTo>
                  <a:lnTo>
                    <a:pt x="1263" y="464"/>
                  </a:lnTo>
                  <a:lnTo>
                    <a:pt x="1156" y="434"/>
                  </a:lnTo>
                  <a:lnTo>
                    <a:pt x="1121" y="422"/>
                  </a:lnTo>
                  <a:lnTo>
                    <a:pt x="1055" y="402"/>
                  </a:lnTo>
                  <a:lnTo>
                    <a:pt x="1023" y="392"/>
                  </a:lnTo>
                  <a:lnTo>
                    <a:pt x="992" y="380"/>
                  </a:lnTo>
                  <a:lnTo>
                    <a:pt x="961" y="370"/>
                  </a:lnTo>
                  <a:lnTo>
                    <a:pt x="931" y="358"/>
                  </a:lnTo>
                  <a:lnTo>
                    <a:pt x="902" y="348"/>
                  </a:lnTo>
                  <a:lnTo>
                    <a:pt x="872" y="336"/>
                  </a:lnTo>
                  <a:lnTo>
                    <a:pt x="843" y="326"/>
                  </a:lnTo>
                  <a:lnTo>
                    <a:pt x="785" y="302"/>
                  </a:lnTo>
                  <a:lnTo>
                    <a:pt x="756" y="292"/>
                  </a:lnTo>
                  <a:lnTo>
                    <a:pt x="581" y="220"/>
                  </a:lnTo>
                  <a:lnTo>
                    <a:pt x="552" y="206"/>
                  </a:lnTo>
                  <a:lnTo>
                    <a:pt x="493" y="182"/>
                  </a:lnTo>
                  <a:lnTo>
                    <a:pt x="434" y="154"/>
                  </a:lnTo>
                  <a:lnTo>
                    <a:pt x="404" y="142"/>
                  </a:lnTo>
                  <a:lnTo>
                    <a:pt x="314" y="100"/>
                  </a:lnTo>
                  <a:lnTo>
                    <a:pt x="285" y="88"/>
                  </a:lnTo>
                  <a:lnTo>
                    <a:pt x="259" y="76"/>
                  </a:lnTo>
                  <a:lnTo>
                    <a:pt x="234" y="64"/>
                  </a:lnTo>
                  <a:lnTo>
                    <a:pt x="210" y="54"/>
                  </a:lnTo>
                  <a:lnTo>
                    <a:pt x="189" y="44"/>
                  </a:lnTo>
                  <a:lnTo>
                    <a:pt x="169" y="36"/>
                  </a:lnTo>
                  <a:lnTo>
                    <a:pt x="150" y="28"/>
                  </a:lnTo>
                  <a:lnTo>
                    <a:pt x="133" y="22"/>
                  </a:lnTo>
                  <a:lnTo>
                    <a:pt x="118" y="16"/>
                  </a:lnTo>
                  <a:lnTo>
                    <a:pt x="104" y="12"/>
                  </a:lnTo>
                  <a:lnTo>
                    <a:pt x="92" y="8"/>
                  </a:lnTo>
                  <a:lnTo>
                    <a:pt x="81" y="4"/>
                  </a:lnTo>
                  <a:lnTo>
                    <a:pt x="71" y="2"/>
                  </a:lnTo>
                </a:path>
              </a:pathLst>
            </a:custGeom>
            <a:grpFill/>
            <a:ln w="9525">
              <a:solidFill>
                <a:srgbClr val="E7E8E8"/>
              </a:solidFill>
              <a:round/>
              <a:headEnd/>
              <a:tailEnd/>
            </a:ln>
          </p:spPr>
          <p:txBody>
            <a:bodyPr/>
            <a:lstStyle/>
            <a:p>
              <a:pPr>
                <a:defRPr/>
              </a:pPr>
              <a:endParaRPr lang="fr-FR">
                <a:latin typeface="Arial"/>
                <a:ea typeface="ＭＳ Ｐゴシック"/>
                <a:cs typeface="ＭＳ Ｐゴシック"/>
              </a:endParaRPr>
            </a:p>
          </p:txBody>
        </p:sp>
        <p:sp>
          <p:nvSpPr>
            <p:cNvPr id="6" name="Freeform 11"/>
            <p:cNvSpPr/>
            <p:nvPr/>
          </p:nvSpPr>
          <p:spPr bwMode="auto">
            <a:xfrm>
              <a:off x="3352" y="7829"/>
              <a:ext cx="5198" cy="1180"/>
            </a:xfrm>
            <a:custGeom>
              <a:avLst/>
              <a:gdLst>
                <a:gd name="T0" fmla="+- 0 8470 3353"/>
                <a:gd name="T1" fmla="*/ T0 w 5198"/>
                <a:gd name="T2" fmla="+- 0 7831 7829"/>
                <a:gd name="T3" fmla="*/ 7831 h 1180"/>
                <a:gd name="T4" fmla="+- 0 8452 3353"/>
                <a:gd name="T5" fmla="*/ T4 w 5198"/>
                <a:gd name="T6" fmla="+- 0 7837 7829"/>
                <a:gd name="T7" fmla="*/ 7837 h 1180"/>
                <a:gd name="T8" fmla="+- 0 8426 3353"/>
                <a:gd name="T9" fmla="*/ T8 w 5198"/>
                <a:gd name="T10" fmla="+- 0 7847 7829"/>
                <a:gd name="T11" fmla="*/ 7847 h 1180"/>
                <a:gd name="T12" fmla="+- 0 8391 3353"/>
                <a:gd name="T13" fmla="*/ T12 w 5198"/>
                <a:gd name="T14" fmla="+- 0 7863 7829"/>
                <a:gd name="T15" fmla="*/ 7863 h 1180"/>
                <a:gd name="T16" fmla="+- 0 8348 3353"/>
                <a:gd name="T17" fmla="*/ T16 w 5198"/>
                <a:gd name="T18" fmla="+- 0 7881 7829"/>
                <a:gd name="T19" fmla="*/ 7881 h 1180"/>
                <a:gd name="T20" fmla="+- 0 8297 3353"/>
                <a:gd name="T21" fmla="*/ T20 w 5198"/>
                <a:gd name="T22" fmla="+- 0 7905 7829"/>
                <a:gd name="T23" fmla="*/ 7905 h 1180"/>
                <a:gd name="T24" fmla="+- 0 8238 3353"/>
                <a:gd name="T25" fmla="*/ T24 w 5198"/>
                <a:gd name="T26" fmla="+- 0 7931 7829"/>
                <a:gd name="T27" fmla="*/ 7931 h 1180"/>
                <a:gd name="T28" fmla="+- 0 8153 3353"/>
                <a:gd name="T29" fmla="*/ T28 w 5198"/>
                <a:gd name="T30" fmla="+- 0 7971 7829"/>
                <a:gd name="T31" fmla="*/ 7971 h 1180"/>
                <a:gd name="T32" fmla="+- 0 8047 3353"/>
                <a:gd name="T33" fmla="*/ T32 w 5198"/>
                <a:gd name="T34" fmla="+- 0 8017 7829"/>
                <a:gd name="T35" fmla="*/ 8017 h 1180"/>
                <a:gd name="T36" fmla="+- 0 7964 3353"/>
                <a:gd name="T37" fmla="*/ T36 w 5198"/>
                <a:gd name="T38" fmla="+- 0 8051 7829"/>
                <a:gd name="T39" fmla="*/ 8051 h 1180"/>
                <a:gd name="T40" fmla="+- 0 7877 3353"/>
                <a:gd name="T41" fmla="*/ T40 w 5198"/>
                <a:gd name="T42" fmla="+- 0 8085 7829"/>
                <a:gd name="T43" fmla="*/ 8085 h 1180"/>
                <a:gd name="T44" fmla="+- 0 7788 3353"/>
                <a:gd name="T45" fmla="*/ T44 w 5198"/>
                <a:gd name="T46" fmla="+- 0 8119 7829"/>
                <a:gd name="T47" fmla="*/ 8119 h 1180"/>
                <a:gd name="T48" fmla="+- 0 7727 3353"/>
                <a:gd name="T49" fmla="*/ T48 w 5198"/>
                <a:gd name="T50" fmla="+- 0 8141 7829"/>
                <a:gd name="T51" fmla="*/ 8141 h 1180"/>
                <a:gd name="T52" fmla="+- 0 7567 3353"/>
                <a:gd name="T53" fmla="*/ T52 w 5198"/>
                <a:gd name="T54" fmla="+- 0 8199 7829"/>
                <a:gd name="T55" fmla="*/ 8199 h 1180"/>
                <a:gd name="T56" fmla="+- 0 7430 3353"/>
                <a:gd name="T57" fmla="*/ T56 w 5198"/>
                <a:gd name="T58" fmla="+- 0 8245 7829"/>
                <a:gd name="T59" fmla="*/ 8245 h 1180"/>
                <a:gd name="T60" fmla="+- 0 7321 3353"/>
                <a:gd name="T61" fmla="*/ T60 w 5198"/>
                <a:gd name="T62" fmla="+- 0 8279 7829"/>
                <a:gd name="T63" fmla="*/ 8279 h 1180"/>
                <a:gd name="T64" fmla="+- 0 7246 3353"/>
                <a:gd name="T65" fmla="*/ T64 w 5198"/>
                <a:gd name="T66" fmla="+- 0 8301 7829"/>
                <a:gd name="T67" fmla="*/ 8301 h 1180"/>
                <a:gd name="T68" fmla="+- 0 7128 3353"/>
                <a:gd name="T69" fmla="*/ T68 w 5198"/>
                <a:gd name="T70" fmla="+- 0 8333 7829"/>
                <a:gd name="T71" fmla="*/ 8333 h 1180"/>
                <a:gd name="T72" fmla="+- 0 6877 3353"/>
                <a:gd name="T73" fmla="*/ T72 w 5198"/>
                <a:gd name="T74" fmla="+- 0 8391 7829"/>
                <a:gd name="T75" fmla="*/ 8391 h 1180"/>
                <a:gd name="T76" fmla="+- 0 6656 3353"/>
                <a:gd name="T77" fmla="*/ T76 w 5198"/>
                <a:gd name="T78" fmla="+- 0 8433 7829"/>
                <a:gd name="T79" fmla="*/ 8433 h 1180"/>
                <a:gd name="T80" fmla="+- 0 6289 3353"/>
                <a:gd name="T81" fmla="*/ T80 w 5198"/>
                <a:gd name="T82" fmla="+- 0 8473 7829"/>
                <a:gd name="T83" fmla="*/ 8473 h 1180"/>
                <a:gd name="T84" fmla="+- 0 6195 3353"/>
                <a:gd name="T85" fmla="*/ T84 w 5198"/>
                <a:gd name="T86" fmla="+- 0 8479 7829"/>
                <a:gd name="T87" fmla="*/ 8479 h 1180"/>
                <a:gd name="T88" fmla="+- 0 6099 3353"/>
                <a:gd name="T89" fmla="*/ T88 w 5198"/>
                <a:gd name="T90" fmla="+- 0 8481 7829"/>
                <a:gd name="T91" fmla="*/ 8481 h 1180"/>
                <a:gd name="T92" fmla="+- 0 7907 3353"/>
                <a:gd name="T93" fmla="*/ T92 w 5198"/>
                <a:gd name="T94" fmla="+- 0 8483 7829"/>
                <a:gd name="T95" fmla="*/ 8483 h 1180"/>
                <a:gd name="T96" fmla="+- 0 8006 3353"/>
                <a:gd name="T97" fmla="*/ T96 w 5198"/>
                <a:gd name="T98" fmla="+- 0 8427 7829"/>
                <a:gd name="T99" fmla="*/ 8427 h 1180"/>
                <a:gd name="T100" fmla="+- 0 8081 3353"/>
                <a:gd name="T101" fmla="*/ T100 w 5198"/>
                <a:gd name="T102" fmla="+- 0 8385 7829"/>
                <a:gd name="T103" fmla="*/ 8385 h 1180"/>
                <a:gd name="T104" fmla="+- 0 8140 3353"/>
                <a:gd name="T105" fmla="*/ T104 w 5198"/>
                <a:gd name="T106" fmla="+- 0 8347 7829"/>
                <a:gd name="T107" fmla="*/ 8347 h 1180"/>
                <a:gd name="T108" fmla="+- 0 8181 3353"/>
                <a:gd name="T109" fmla="*/ T108 w 5198"/>
                <a:gd name="T110" fmla="+- 0 8321 7829"/>
                <a:gd name="T111" fmla="*/ 8321 h 1180"/>
                <a:gd name="T112" fmla="+- 0 8220 3353"/>
                <a:gd name="T113" fmla="*/ T112 w 5198"/>
                <a:gd name="T114" fmla="+- 0 8297 7829"/>
                <a:gd name="T115" fmla="*/ 8297 h 1180"/>
                <a:gd name="T116" fmla="+- 0 8256 3353"/>
                <a:gd name="T117" fmla="*/ T116 w 5198"/>
                <a:gd name="T118" fmla="+- 0 8271 7829"/>
                <a:gd name="T119" fmla="*/ 8271 h 1180"/>
                <a:gd name="T120" fmla="+- 0 8289 3353"/>
                <a:gd name="T121" fmla="*/ T120 w 5198"/>
                <a:gd name="T122" fmla="+- 0 8249 7829"/>
                <a:gd name="T123" fmla="*/ 8249 h 1180"/>
                <a:gd name="T124" fmla="+- 0 8320 3353"/>
                <a:gd name="T125" fmla="*/ T124 w 5198"/>
                <a:gd name="T126" fmla="+- 0 8227 7829"/>
                <a:gd name="T127" fmla="*/ 8227 h 1180"/>
                <a:gd name="T128" fmla="+- 0 8386 3353"/>
                <a:gd name="T129" fmla="*/ T128 w 5198"/>
                <a:gd name="T130" fmla="+- 0 8175 7829"/>
                <a:gd name="T131" fmla="*/ 8175 h 1180"/>
                <a:gd name="T132" fmla="+- 0 8423 3353"/>
                <a:gd name="T133" fmla="*/ T132 w 5198"/>
                <a:gd name="T134" fmla="+- 0 8143 7829"/>
                <a:gd name="T135" fmla="*/ 8143 h 1180"/>
                <a:gd name="T136" fmla="+- 0 8454 3353"/>
                <a:gd name="T137" fmla="*/ T136 w 5198"/>
                <a:gd name="T138" fmla="+- 0 8117 7829"/>
                <a:gd name="T139" fmla="*/ 8117 h 1180"/>
                <a:gd name="T140" fmla="+- 0 8510 3353"/>
                <a:gd name="T141" fmla="*/ T140 w 5198"/>
                <a:gd name="T142" fmla="+- 0 8057 7829"/>
                <a:gd name="T143" fmla="*/ 8057 h 1180"/>
                <a:gd name="T144" fmla="+- 0 8552 3353"/>
                <a:gd name="T145" fmla="*/ T144 w 5198"/>
                <a:gd name="T146" fmla="+- 0 7939 7829"/>
                <a:gd name="T147" fmla="*/ 7939 h 1180"/>
                <a:gd name="T148" fmla="+- 0 8525 3353"/>
                <a:gd name="T149" fmla="*/ T148 w 5198"/>
                <a:gd name="T150" fmla="+- 0 7849 7829"/>
                <a:gd name="T151" fmla="*/ 7849 h 1180"/>
                <a:gd name="T152" fmla="+- 0 8476 3353"/>
                <a:gd name="T153" fmla="*/ T152 w 5198"/>
                <a:gd name="T154" fmla="+- 0 7829 7829"/>
                <a:gd name="T155" fmla="*/ 7829 h 118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Lst>
              <a:rect l="0" t="0" r="r" b="b"/>
              <a:pathLst>
                <a:path w="5198" h="1180" extrusionOk="0">
                  <a:moveTo>
                    <a:pt x="5123" y="0"/>
                  </a:moveTo>
                  <a:lnTo>
                    <a:pt x="5117" y="2"/>
                  </a:lnTo>
                  <a:lnTo>
                    <a:pt x="5109" y="4"/>
                  </a:lnTo>
                  <a:lnTo>
                    <a:pt x="5099" y="8"/>
                  </a:lnTo>
                  <a:lnTo>
                    <a:pt x="5087" y="12"/>
                  </a:lnTo>
                  <a:lnTo>
                    <a:pt x="5073" y="18"/>
                  </a:lnTo>
                  <a:lnTo>
                    <a:pt x="5056" y="26"/>
                  </a:lnTo>
                  <a:lnTo>
                    <a:pt x="5038" y="34"/>
                  </a:lnTo>
                  <a:lnTo>
                    <a:pt x="5018" y="42"/>
                  </a:lnTo>
                  <a:lnTo>
                    <a:pt x="4995" y="52"/>
                  </a:lnTo>
                  <a:lnTo>
                    <a:pt x="4971" y="64"/>
                  </a:lnTo>
                  <a:lnTo>
                    <a:pt x="4944" y="76"/>
                  </a:lnTo>
                  <a:lnTo>
                    <a:pt x="4915" y="88"/>
                  </a:lnTo>
                  <a:lnTo>
                    <a:pt x="4885" y="102"/>
                  </a:lnTo>
                  <a:lnTo>
                    <a:pt x="4852" y="118"/>
                  </a:lnTo>
                  <a:lnTo>
                    <a:pt x="4800" y="142"/>
                  </a:lnTo>
                  <a:lnTo>
                    <a:pt x="4774" y="152"/>
                  </a:lnTo>
                  <a:lnTo>
                    <a:pt x="4694" y="188"/>
                  </a:lnTo>
                  <a:lnTo>
                    <a:pt x="4666" y="198"/>
                  </a:lnTo>
                  <a:lnTo>
                    <a:pt x="4611" y="222"/>
                  </a:lnTo>
                  <a:lnTo>
                    <a:pt x="4582" y="232"/>
                  </a:lnTo>
                  <a:lnTo>
                    <a:pt x="4524" y="256"/>
                  </a:lnTo>
                  <a:lnTo>
                    <a:pt x="4495" y="266"/>
                  </a:lnTo>
                  <a:lnTo>
                    <a:pt x="4435" y="290"/>
                  </a:lnTo>
                  <a:lnTo>
                    <a:pt x="4404" y="300"/>
                  </a:lnTo>
                  <a:lnTo>
                    <a:pt x="4374" y="312"/>
                  </a:lnTo>
                  <a:lnTo>
                    <a:pt x="4247" y="360"/>
                  </a:lnTo>
                  <a:lnTo>
                    <a:pt x="4214" y="370"/>
                  </a:lnTo>
                  <a:lnTo>
                    <a:pt x="4112" y="406"/>
                  </a:lnTo>
                  <a:lnTo>
                    <a:pt x="4077" y="416"/>
                  </a:lnTo>
                  <a:lnTo>
                    <a:pt x="4005" y="440"/>
                  </a:lnTo>
                  <a:lnTo>
                    <a:pt x="3968" y="450"/>
                  </a:lnTo>
                  <a:lnTo>
                    <a:pt x="3931" y="462"/>
                  </a:lnTo>
                  <a:lnTo>
                    <a:pt x="3893" y="472"/>
                  </a:lnTo>
                  <a:lnTo>
                    <a:pt x="3854" y="484"/>
                  </a:lnTo>
                  <a:lnTo>
                    <a:pt x="3775" y="504"/>
                  </a:lnTo>
                  <a:lnTo>
                    <a:pt x="3567" y="554"/>
                  </a:lnTo>
                  <a:lnTo>
                    <a:pt x="3524" y="562"/>
                  </a:lnTo>
                  <a:lnTo>
                    <a:pt x="3480" y="572"/>
                  </a:lnTo>
                  <a:lnTo>
                    <a:pt x="3303" y="604"/>
                  </a:lnTo>
                  <a:lnTo>
                    <a:pt x="3122" y="628"/>
                  </a:lnTo>
                  <a:lnTo>
                    <a:pt x="2936" y="644"/>
                  </a:lnTo>
                  <a:lnTo>
                    <a:pt x="2889" y="646"/>
                  </a:lnTo>
                  <a:lnTo>
                    <a:pt x="2842" y="650"/>
                  </a:lnTo>
                  <a:lnTo>
                    <a:pt x="2794" y="652"/>
                  </a:lnTo>
                  <a:lnTo>
                    <a:pt x="2746" y="652"/>
                  </a:lnTo>
                  <a:lnTo>
                    <a:pt x="2698" y="654"/>
                  </a:lnTo>
                  <a:lnTo>
                    <a:pt x="4554" y="654"/>
                  </a:lnTo>
                  <a:lnTo>
                    <a:pt x="4616" y="620"/>
                  </a:lnTo>
                  <a:lnTo>
                    <a:pt x="4653" y="598"/>
                  </a:lnTo>
                  <a:lnTo>
                    <a:pt x="4690" y="578"/>
                  </a:lnTo>
                  <a:lnTo>
                    <a:pt x="4728" y="556"/>
                  </a:lnTo>
                  <a:lnTo>
                    <a:pt x="4766" y="532"/>
                  </a:lnTo>
                  <a:lnTo>
                    <a:pt x="4787" y="518"/>
                  </a:lnTo>
                  <a:lnTo>
                    <a:pt x="4808" y="506"/>
                  </a:lnTo>
                  <a:lnTo>
                    <a:pt x="4828" y="492"/>
                  </a:lnTo>
                  <a:lnTo>
                    <a:pt x="4848" y="480"/>
                  </a:lnTo>
                  <a:lnTo>
                    <a:pt x="4867" y="468"/>
                  </a:lnTo>
                  <a:lnTo>
                    <a:pt x="4885" y="454"/>
                  </a:lnTo>
                  <a:lnTo>
                    <a:pt x="4903" y="442"/>
                  </a:lnTo>
                  <a:lnTo>
                    <a:pt x="4920" y="432"/>
                  </a:lnTo>
                  <a:lnTo>
                    <a:pt x="4936" y="420"/>
                  </a:lnTo>
                  <a:lnTo>
                    <a:pt x="4952" y="408"/>
                  </a:lnTo>
                  <a:lnTo>
                    <a:pt x="4967" y="398"/>
                  </a:lnTo>
                  <a:lnTo>
                    <a:pt x="4982" y="386"/>
                  </a:lnTo>
                  <a:lnTo>
                    <a:pt x="5033" y="346"/>
                  </a:lnTo>
                  <a:lnTo>
                    <a:pt x="5045" y="336"/>
                  </a:lnTo>
                  <a:lnTo>
                    <a:pt x="5070" y="314"/>
                  </a:lnTo>
                  <a:lnTo>
                    <a:pt x="5086" y="300"/>
                  </a:lnTo>
                  <a:lnTo>
                    <a:pt x="5101" y="288"/>
                  </a:lnTo>
                  <a:lnTo>
                    <a:pt x="5116" y="274"/>
                  </a:lnTo>
                  <a:lnTo>
                    <a:pt x="5157" y="228"/>
                  </a:lnTo>
                  <a:lnTo>
                    <a:pt x="5187" y="176"/>
                  </a:lnTo>
                  <a:lnTo>
                    <a:pt x="5199" y="110"/>
                  </a:lnTo>
                  <a:lnTo>
                    <a:pt x="5196" y="80"/>
                  </a:lnTo>
                  <a:lnTo>
                    <a:pt x="5172" y="20"/>
                  </a:lnTo>
                  <a:lnTo>
                    <a:pt x="5142" y="2"/>
                  </a:lnTo>
                  <a:lnTo>
                    <a:pt x="5123" y="0"/>
                  </a:lnTo>
                </a:path>
              </a:pathLst>
            </a:custGeom>
            <a:grpFill/>
            <a:ln w="9525">
              <a:solidFill>
                <a:srgbClr val="E7E8E8"/>
              </a:solidFill>
              <a:round/>
              <a:headEnd/>
              <a:tailEnd/>
            </a:ln>
          </p:spPr>
          <p:txBody>
            <a:bodyPr/>
            <a:lstStyle/>
            <a:p>
              <a:pPr>
                <a:defRPr/>
              </a:pPr>
              <a:endParaRPr lang="fr-FR">
                <a:latin typeface="Arial"/>
                <a:ea typeface="ＭＳ Ｐゴシック"/>
                <a:cs typeface="ＭＳ Ｐゴシック"/>
              </a:endParaRPr>
            </a:p>
          </p:txBody>
        </p:sp>
      </p:grpSp>
      <p:sp>
        <p:nvSpPr>
          <p:cNvPr id="7" name="Espace réservé du texte 2"/>
          <p:cNvSpPr>
            <a:spLocks noGrp="1"/>
          </p:cNvSpPr>
          <p:nvPr>
            <p:ph type="body" idx="1"/>
          </p:nvPr>
        </p:nvSpPr>
        <p:spPr bwMode="auto">
          <a:xfrm>
            <a:off x="1507318" y="1600200"/>
            <a:ext cx="7179482" cy="4525963"/>
          </a:xfrm>
          <a:prstGeom prst="rect">
            <a:avLst/>
          </a:prstGeom>
          <a:noFill/>
          <a:ln>
            <a:noFill/>
          </a:ln>
        </p:spPr>
        <p:txBody>
          <a:bodyPr vert="horz" wrap="square" lIns="91440" tIns="45720" rIns="91440" bIns="45720" numCol="1" anchor="t" anchorCtr="0" compatLnSpc="1">
            <a:prstTxWarp prst="textNoShape">
              <a:avLst/>
            </a:prstTxWarp>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8" name="Espace réservé du pied de page 11"/>
          <p:cNvSpPr>
            <a:spLocks noGrp="1"/>
          </p:cNvSpPr>
          <p:nvPr>
            <p:ph type="ftr" sz="quarter" idx="3"/>
          </p:nvPr>
        </p:nvSpPr>
        <p:spPr bwMode="auto">
          <a:xfrm>
            <a:off x="4886481" y="171450"/>
            <a:ext cx="3108169" cy="401638"/>
          </a:xfrm>
          <a:prstGeom prst="rect">
            <a:avLst/>
          </a:prstGeom>
        </p:spPr>
        <p:txBody>
          <a:bodyPr vert="horz" wrap="square" lIns="91440" tIns="45720" rIns="91440" bIns="45720" numCol="1" anchor="ctr" anchorCtr="0" compatLnSpc="1">
            <a:prstTxWarp prst="textNoShape">
              <a:avLst/>
            </a:prstTxWarp>
          </a:bodyPr>
          <a:lstStyle>
            <a:lvl1pPr>
              <a:defRPr sz="1000" b="0">
                <a:solidFill>
                  <a:schemeClr val="bg1">
                    <a:lumMod val="65000"/>
                  </a:schemeClr>
                </a:solidFill>
                <a:latin typeface="Verdana"/>
                <a:ea typeface="ＭＳ Ｐゴシック"/>
                <a:cs typeface="Verdana"/>
              </a:defRPr>
            </a:lvl1pPr>
          </a:lstStyle>
          <a:p>
            <a:pPr>
              <a:defRPr/>
            </a:pPr>
            <a:r>
              <a:rPr lang="fr-FR"/>
              <a:t>Une force pour le territoire</a:t>
            </a:r>
            <a:endParaRPr/>
          </a:p>
        </p:txBody>
      </p:sp>
      <p:sp>
        <p:nvSpPr>
          <p:cNvPr id="9" name="Ellipse 4"/>
          <p:cNvSpPr>
            <a:spLocks noChangeAspect="1"/>
          </p:cNvSpPr>
          <p:nvPr userDrawn="1"/>
        </p:nvSpPr>
        <p:spPr bwMode="auto">
          <a:xfrm>
            <a:off x="8262938" y="244475"/>
            <a:ext cx="250825" cy="252413"/>
          </a:xfrm>
          <a:prstGeom prst="ellipse">
            <a:avLst/>
          </a:prstGeom>
          <a:solidFill>
            <a:srgbClr val="313E56"/>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
        <p:nvSpPr>
          <p:cNvPr id="10" name="Espace réservé du numéro de diapositive 12"/>
          <p:cNvSpPr>
            <a:spLocks noGrp="1"/>
          </p:cNvSpPr>
          <p:nvPr>
            <p:ph type="sldNum" sz="quarter" idx="4"/>
          </p:nvPr>
        </p:nvSpPr>
        <p:spPr bwMode="auto">
          <a:xfrm>
            <a:off x="8164513" y="300038"/>
            <a:ext cx="454025" cy="141287"/>
          </a:xfrm>
          <a:prstGeom prst="rect">
            <a:avLst/>
          </a:prstGeom>
        </p:spPr>
        <p:txBody>
          <a:bodyPr vert="horz" wrap="square" lIns="91440" tIns="45720" rIns="91440" bIns="45720" numCol="1" anchor="ctr" anchorCtr="0" compatLnSpc="1">
            <a:prstTxWarp prst="textNoShape">
              <a:avLst/>
            </a:prstTxWarp>
          </a:bodyPr>
          <a:lstStyle>
            <a:lvl1pPr algn="ctr">
              <a:defRPr sz="800" b="1">
                <a:solidFill>
                  <a:schemeClr val="bg1"/>
                </a:solidFill>
                <a:cs typeface="Arial"/>
              </a:defRPr>
            </a:lvl1pPr>
          </a:lstStyle>
          <a:p>
            <a:pPr>
              <a:defRPr/>
            </a:pPr>
            <a:fld id="{09F1BA8F-8958-42B5-9242-1F8E0C9E2FBF}" type="slidenum">
              <a:rPr lang="fr-FR"/>
              <a:t>‹N°›</a:t>
            </a:fld>
            <a:endParaRPr lang="fr-FR"/>
          </a:p>
        </p:txBody>
      </p:sp>
      <p:cxnSp>
        <p:nvCxnSpPr>
          <p:cNvPr id="11" name="Connecteur droit 8"/>
          <p:cNvCxnSpPr>
            <a:cxnSpLocks/>
          </p:cNvCxnSpPr>
          <p:nvPr userDrawn="1"/>
        </p:nvCxnSpPr>
        <p:spPr bwMode="auto">
          <a:xfrm flipV="1">
            <a:off x="8391525" y="-195263"/>
            <a:ext cx="0" cy="455613"/>
          </a:xfrm>
          <a:prstGeom prst="line">
            <a:avLst/>
          </a:prstGeom>
          <a:ln w="12700">
            <a:solidFill>
              <a:srgbClr val="313E56"/>
            </a:solidFill>
            <a:prstDash val="sysDot"/>
            <a:round/>
          </a:ln>
        </p:spPr>
        <p:style>
          <a:lnRef idx="2">
            <a:schemeClr val="accent1"/>
          </a:lnRef>
          <a:fillRef idx="0">
            <a:schemeClr val="accent1"/>
          </a:fillRef>
          <a:effectRef idx="1">
            <a:schemeClr val="accent1"/>
          </a:effectRef>
          <a:fontRef idx="minor">
            <a:schemeClr val="tx1"/>
          </a:fontRef>
        </p:style>
      </p:cxnSp>
      <p:sp>
        <p:nvSpPr>
          <p:cNvPr id="12" name="Espace réservé du titre 9"/>
          <p:cNvSpPr>
            <a:spLocks noGrp="1"/>
          </p:cNvSpPr>
          <p:nvPr>
            <p:ph type="title"/>
          </p:nvPr>
        </p:nvSpPr>
        <p:spPr bwMode="auto">
          <a:xfrm>
            <a:off x="1507318" y="842963"/>
            <a:ext cx="7179482" cy="642936"/>
          </a:xfrm>
          <a:prstGeom prst="rect">
            <a:avLst/>
          </a:prstGeom>
          <a:noFill/>
          <a:ln>
            <a:noFill/>
          </a:ln>
        </p:spPr>
        <p:txBody>
          <a:bodyPr vert="horz" wrap="square" lIns="0" tIns="0" rIns="0" bIns="0" numCol="1" anchor="t" anchorCtr="0" compatLnSpc="1">
            <a:prstTxWarp prst="textNoShape">
              <a:avLst/>
            </a:prstTxWarp>
          </a:bodyPr>
          <a:lstStyle/>
          <a:p>
            <a:pPr lvl="0">
              <a:defRPr/>
            </a:pPr>
            <a:r>
              <a:rPr lang="fr-FR"/>
              <a:t>Cliquez et modifiez le titre</a:t>
            </a:r>
            <a:endParaRPr/>
          </a:p>
        </p:txBody>
      </p:sp>
      <p:pic>
        <p:nvPicPr>
          <p:cNvPr id="13" name="Image 1"/>
          <p:cNvPicPr>
            <a:picLocks noChangeAspect="1"/>
          </p:cNvPicPr>
          <p:nvPr userDrawn="1"/>
        </p:nvPicPr>
        <p:blipFill>
          <a:blip r:embed="rId16"/>
          <a:stretch/>
        </p:blipFill>
        <p:spPr bwMode="auto">
          <a:xfrm>
            <a:off x="622080" y="81005"/>
            <a:ext cx="3599688" cy="66141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dt="0"/>
  <p:txStyles>
    <p:titleStyle>
      <a:lvl1pPr algn="l" defTabSz="457200">
        <a:spcBef>
          <a:spcPts val="0"/>
        </a:spcBef>
        <a:spcAft>
          <a:spcPts val="0"/>
        </a:spcAft>
        <a:defRPr sz="2600" b="1">
          <a:solidFill>
            <a:srgbClr val="313E56"/>
          </a:solidFill>
          <a:latin typeface="Arial"/>
          <a:ea typeface="MS PGothic"/>
          <a:cs typeface="Arial"/>
        </a:defRPr>
      </a:lvl1pPr>
      <a:lvl2pPr algn="l" defTabSz="457200">
        <a:spcBef>
          <a:spcPts val="0"/>
        </a:spcBef>
        <a:spcAft>
          <a:spcPts val="0"/>
        </a:spcAft>
        <a:defRPr sz="2600" b="1">
          <a:solidFill>
            <a:srgbClr val="313E56"/>
          </a:solidFill>
          <a:latin typeface="Arial"/>
          <a:ea typeface="MS PGothic"/>
          <a:cs typeface="Verdana"/>
        </a:defRPr>
      </a:lvl2pPr>
      <a:lvl3pPr algn="l" defTabSz="457200">
        <a:spcBef>
          <a:spcPts val="0"/>
        </a:spcBef>
        <a:spcAft>
          <a:spcPts val="0"/>
        </a:spcAft>
        <a:defRPr sz="2600" b="1">
          <a:solidFill>
            <a:srgbClr val="313E56"/>
          </a:solidFill>
          <a:latin typeface="Arial"/>
          <a:ea typeface="MS PGothic"/>
          <a:cs typeface="Verdana"/>
        </a:defRPr>
      </a:lvl3pPr>
      <a:lvl4pPr algn="l" defTabSz="457200">
        <a:spcBef>
          <a:spcPts val="0"/>
        </a:spcBef>
        <a:spcAft>
          <a:spcPts val="0"/>
        </a:spcAft>
        <a:defRPr sz="2600" b="1">
          <a:solidFill>
            <a:srgbClr val="313E56"/>
          </a:solidFill>
          <a:latin typeface="Arial"/>
          <a:ea typeface="MS PGothic"/>
          <a:cs typeface="Verdana"/>
        </a:defRPr>
      </a:lvl4pPr>
      <a:lvl5pPr algn="l" defTabSz="457200">
        <a:spcBef>
          <a:spcPts val="0"/>
        </a:spcBef>
        <a:spcAft>
          <a:spcPts val="0"/>
        </a:spcAft>
        <a:defRPr sz="2600" b="1">
          <a:solidFill>
            <a:srgbClr val="313E56"/>
          </a:solidFill>
          <a:latin typeface="Arial"/>
          <a:ea typeface="MS PGothic"/>
          <a:cs typeface="Verdana"/>
        </a:defRPr>
      </a:lvl5pPr>
      <a:lvl6pPr marL="457200" algn="l" defTabSz="457200">
        <a:spcBef>
          <a:spcPts val="0"/>
        </a:spcBef>
        <a:spcAft>
          <a:spcPts val="0"/>
        </a:spcAft>
        <a:defRPr sz="2600" b="1">
          <a:solidFill>
            <a:srgbClr val="2663B4"/>
          </a:solidFill>
          <a:latin typeface="Verdana"/>
          <a:ea typeface="ＭＳ Ｐゴシック"/>
        </a:defRPr>
      </a:lvl6pPr>
      <a:lvl7pPr marL="914400" algn="l" defTabSz="457200">
        <a:spcBef>
          <a:spcPts val="0"/>
        </a:spcBef>
        <a:spcAft>
          <a:spcPts val="0"/>
        </a:spcAft>
        <a:defRPr sz="2600" b="1">
          <a:solidFill>
            <a:srgbClr val="2663B4"/>
          </a:solidFill>
          <a:latin typeface="Verdana"/>
          <a:ea typeface="ＭＳ Ｐゴシック"/>
        </a:defRPr>
      </a:lvl7pPr>
      <a:lvl8pPr marL="1371600" algn="l" defTabSz="457200">
        <a:spcBef>
          <a:spcPts val="0"/>
        </a:spcBef>
        <a:spcAft>
          <a:spcPts val="0"/>
        </a:spcAft>
        <a:defRPr sz="2600" b="1">
          <a:solidFill>
            <a:srgbClr val="2663B4"/>
          </a:solidFill>
          <a:latin typeface="Verdana"/>
          <a:ea typeface="ＭＳ Ｐゴシック"/>
        </a:defRPr>
      </a:lvl8pPr>
      <a:lvl9pPr marL="1828800" algn="l" defTabSz="457200">
        <a:spcBef>
          <a:spcPts val="0"/>
        </a:spcBef>
        <a:spcAft>
          <a:spcPts val="0"/>
        </a:spcAft>
        <a:defRPr sz="2600" b="1">
          <a:solidFill>
            <a:srgbClr val="2663B4"/>
          </a:solidFill>
          <a:latin typeface="Verdana"/>
          <a:ea typeface="ＭＳ Ｐゴシック"/>
        </a:defRPr>
      </a:lvl9pPr>
    </p:titleStyle>
    <p:bodyStyle>
      <a:lvl1pPr marL="342900" indent="-342900" algn="l" defTabSz="457200">
        <a:spcBef>
          <a:spcPts val="0"/>
        </a:spcBef>
        <a:spcAft>
          <a:spcPts val="0"/>
        </a:spcAft>
        <a:buFont typeface="Arial"/>
        <a:buChar char="•"/>
        <a:defRPr sz="1400" b="1">
          <a:solidFill>
            <a:schemeClr val="tx1"/>
          </a:solidFill>
          <a:latin typeface="Arial"/>
          <a:ea typeface="MS PGothic"/>
          <a:cs typeface="Arial"/>
        </a:defRPr>
      </a:lvl1pPr>
      <a:lvl2pPr marL="914400" indent="-457200" algn="l" defTabSz="457200">
        <a:spcBef>
          <a:spcPts val="0"/>
        </a:spcBef>
        <a:spcAft>
          <a:spcPts val="0"/>
        </a:spcAft>
        <a:buClr>
          <a:srgbClr val="AFB1A5"/>
        </a:buClr>
        <a:buSzPct val="80000"/>
        <a:buAutoNum type="circleNumDbPlain"/>
        <a:defRPr sz="1400">
          <a:solidFill>
            <a:schemeClr val="tx1"/>
          </a:solidFill>
          <a:latin typeface="Arial"/>
          <a:ea typeface="MS PGothic"/>
          <a:cs typeface="Arial"/>
        </a:defRPr>
      </a:lvl2pPr>
      <a:lvl3pPr marL="1200150" indent="-285750" algn="l" defTabSz="457200">
        <a:spcBef>
          <a:spcPts val="0"/>
        </a:spcBef>
        <a:spcAft>
          <a:spcPts val="0"/>
        </a:spcAft>
        <a:buClr>
          <a:srgbClr val="AFB1A5"/>
        </a:buClr>
        <a:buFont typeface="Wingdings"/>
        <a:buChar char=""/>
        <a:defRPr sz="1400">
          <a:solidFill>
            <a:schemeClr val="tx1"/>
          </a:solidFill>
          <a:latin typeface="Arial"/>
          <a:ea typeface="MS PGothic"/>
          <a:cs typeface="Arial"/>
        </a:defRPr>
      </a:lvl3pPr>
      <a:lvl4pPr marL="1600200" indent="-228600" algn="l" defTabSz="457200">
        <a:spcBef>
          <a:spcPts val="0"/>
        </a:spcBef>
        <a:spcAft>
          <a:spcPts val="0"/>
        </a:spcAft>
        <a:buClr>
          <a:srgbClr val="AFB1A5"/>
        </a:buClr>
        <a:buSzPct val="130000"/>
        <a:buFont typeface="Arial"/>
        <a:buChar char="•"/>
        <a:defRPr sz="1400">
          <a:solidFill>
            <a:schemeClr val="tx1"/>
          </a:solidFill>
          <a:latin typeface="Arial"/>
          <a:ea typeface="MS PGothic"/>
          <a:cs typeface="Arial"/>
        </a:defRPr>
      </a:lvl4pPr>
      <a:lvl5pPr marL="2057400" indent="-228600" algn="l" defTabSz="457200">
        <a:spcBef>
          <a:spcPts val="0"/>
        </a:spcBef>
        <a:spcAft>
          <a:spcPts val="0"/>
        </a:spcAft>
        <a:buClr>
          <a:srgbClr val="AFB1A5"/>
        </a:buClr>
        <a:buFont typeface="Arial"/>
        <a:buChar char="»"/>
        <a:defRPr sz="1400">
          <a:solidFill>
            <a:schemeClr val="tx1"/>
          </a:solidFill>
          <a:latin typeface="Arial"/>
          <a:ea typeface="MS PGothic"/>
          <a:cs typeface="Arial"/>
        </a:defRPr>
      </a:lvl5pPr>
      <a:lvl6pPr marL="2514600" indent="-228600" algn="l" defTabSz="457200">
        <a:spcBef>
          <a:spcPts val="0"/>
        </a:spcBef>
        <a:buFont typeface="Arial"/>
        <a:buChar char="•"/>
        <a:defRPr sz="2000">
          <a:solidFill>
            <a:schemeClr val="tx1"/>
          </a:solidFill>
          <a:latin typeface="+mn-lt"/>
          <a:ea typeface="+mn-ea"/>
          <a:cs typeface="+mn-cs"/>
        </a:defRPr>
      </a:lvl6pPr>
      <a:lvl7pPr marL="2971800" indent="-228600" algn="l" defTabSz="457200">
        <a:spcBef>
          <a:spcPts val="0"/>
        </a:spcBef>
        <a:buFont typeface="Arial"/>
        <a:buChar char="•"/>
        <a:defRPr sz="2000">
          <a:solidFill>
            <a:schemeClr val="tx1"/>
          </a:solidFill>
          <a:latin typeface="+mn-lt"/>
          <a:ea typeface="+mn-ea"/>
          <a:cs typeface="+mn-cs"/>
        </a:defRPr>
      </a:lvl7pPr>
      <a:lvl8pPr marL="3429000" indent="-228600" algn="l" defTabSz="457200">
        <a:spcBef>
          <a:spcPts val="0"/>
        </a:spcBef>
        <a:buFont typeface="Arial"/>
        <a:buChar char="•"/>
        <a:defRPr sz="2000">
          <a:solidFill>
            <a:schemeClr val="tx1"/>
          </a:solidFill>
          <a:latin typeface="+mn-lt"/>
          <a:ea typeface="+mn-ea"/>
          <a:cs typeface="+mn-cs"/>
        </a:defRPr>
      </a:lvl8pPr>
      <a:lvl9pPr marL="3886200" indent="-228600" algn="l" defTabSz="457200">
        <a:spcBef>
          <a:spcPts val="0"/>
        </a:spcBef>
        <a:buFont typeface="Arial"/>
        <a:buChar char="•"/>
        <a:defRPr sz="2000">
          <a:solidFill>
            <a:schemeClr val="tx1"/>
          </a:solidFill>
          <a:latin typeface="+mn-lt"/>
          <a:ea typeface="+mn-ea"/>
          <a:cs typeface="+mn-cs"/>
        </a:defRPr>
      </a:lvl9pPr>
    </p:bodyStyle>
    <p:otherStyle>
      <a:defPPr>
        <a:defRPr lang="fr-FR"/>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Espace réservé du texte 1"/>
          <p:cNvSpPr>
            <a:spLocks noGrp="1"/>
          </p:cNvSpPr>
          <p:nvPr>
            <p:ph type="body" idx="1"/>
          </p:nvPr>
        </p:nvSpPr>
        <p:spPr bwMode="auto"/>
        <p:txBody>
          <a:bodyPr/>
          <a:lstStyle/>
          <a:p>
            <a:pPr>
              <a:defRPr/>
            </a:pPr>
            <a:r>
              <a:rPr lang="fr-FR" dirty="0"/>
              <a:t>Pasquier, A</a:t>
            </a:r>
            <a:r>
              <a:rPr lang="fr-FR" dirty="0" smtClean="0"/>
              <a:t>., </a:t>
            </a:r>
            <a:r>
              <a:rPr lang="fr-FR" dirty="0" err="1"/>
              <a:t>Rezzi</a:t>
            </a:r>
            <a:r>
              <a:rPr lang="fr-FR" dirty="0"/>
              <a:t>, N</a:t>
            </a:r>
            <a:r>
              <a:rPr lang="fr-FR" dirty="0" smtClean="0"/>
              <a:t>., </a:t>
            </a:r>
            <a:r>
              <a:rPr lang="fr-FR" dirty="0"/>
              <a:t>Papon, L</a:t>
            </a:r>
            <a:r>
              <a:rPr lang="fr-FR" dirty="0" smtClean="0"/>
              <a:t>. &amp; </a:t>
            </a:r>
            <a:r>
              <a:rPr lang="fr-FR" dirty="0"/>
              <a:t>Ponthieu, G</a:t>
            </a:r>
            <a:r>
              <a:rPr lang="fr-FR" dirty="0" smtClean="0"/>
              <a:t>.</a:t>
            </a:r>
            <a:endParaRPr lang="fr-FR" dirty="0"/>
          </a:p>
          <a:p>
            <a:pPr>
              <a:defRPr/>
            </a:pPr>
            <a:endParaRPr lang="fr-FR" baseline="30000" dirty="0"/>
          </a:p>
          <a:p>
            <a:pPr>
              <a:defRPr/>
            </a:pPr>
            <a:r>
              <a:rPr lang="fr-FR" dirty="0" smtClean="0"/>
              <a:t>ADEF </a:t>
            </a:r>
            <a:r>
              <a:rPr lang="fr-FR" dirty="0"/>
              <a:t>EA 4671, Marseille, </a:t>
            </a:r>
            <a:r>
              <a:rPr lang="fr-FR" dirty="0" smtClean="0"/>
              <a:t>France - </a:t>
            </a:r>
            <a:r>
              <a:rPr lang="fr-FR" dirty="0" err="1"/>
              <a:t>Inspé</a:t>
            </a:r>
            <a:r>
              <a:rPr lang="fr-FR" dirty="0"/>
              <a:t> Aix-Marseille </a:t>
            </a:r>
            <a:r>
              <a:rPr lang="fr-FR" dirty="0" smtClean="0"/>
              <a:t>Université</a:t>
            </a:r>
            <a:endParaRPr lang="fr-FR" dirty="0"/>
          </a:p>
        </p:txBody>
      </p:sp>
      <p:sp>
        <p:nvSpPr>
          <p:cNvPr id="5" name="Titre 2"/>
          <p:cNvSpPr>
            <a:spLocks noGrp="1"/>
          </p:cNvSpPr>
          <p:nvPr>
            <p:ph type="title"/>
          </p:nvPr>
        </p:nvSpPr>
        <p:spPr bwMode="auto"/>
        <p:txBody>
          <a:bodyPr>
            <a:normAutofit fontScale="90000"/>
          </a:bodyPr>
          <a:lstStyle/>
          <a:p>
            <a:pPr>
              <a:defRPr/>
            </a:pPr>
            <a:r>
              <a:rPr lang="fr-FR" sz="3100" dirty="0"/>
              <a:t>Compétences orales et conscience émotionnelle : un dispositif d’oralité des émotions à l’école élémentaire</a:t>
            </a:r>
            <a:r>
              <a:rPr lang="fr-FR" dirty="0"/>
              <a:t/>
            </a:r>
            <a:br>
              <a:rPr lang="fr-FR" dirty="0"/>
            </a:br>
            <a:endParaRPr lang="fr-FR" dirty="0"/>
          </a:p>
        </p:txBody>
      </p:sp>
      <p:sp>
        <p:nvSpPr>
          <p:cNvPr id="6" name="Espace réservé du pied de page 3"/>
          <p:cNvSpPr>
            <a:spLocks noGrp="1"/>
          </p:cNvSpPr>
          <p:nvPr>
            <p:ph type="ftr" sz="quarter" idx="10"/>
          </p:nvPr>
        </p:nvSpPr>
        <p:spPr bwMode="auto">
          <a:xfrm>
            <a:off x="-252536" y="99219"/>
            <a:ext cx="5667375" cy="401637"/>
          </a:xfrm>
        </p:spPr>
        <p:txBody>
          <a:bodyPr/>
          <a:lstStyle/>
          <a:p>
            <a:pPr>
              <a:defRPr/>
            </a:pPr>
            <a:r>
              <a:rPr lang="fr-FR" sz="1100" b="1" dirty="0" smtClean="0"/>
              <a:t>Journée Scientifique SFERE-Provence</a:t>
            </a:r>
          </a:p>
          <a:p>
            <a:pPr>
              <a:defRPr/>
            </a:pPr>
            <a:r>
              <a:rPr lang="fr-FR" sz="1100" b="1" dirty="0" smtClean="0"/>
              <a:t>2 octobre 2019, </a:t>
            </a:r>
            <a:r>
              <a:rPr lang="fr-FR" sz="1100" b="1" dirty="0" err="1" smtClean="0"/>
              <a:t>Inspé</a:t>
            </a:r>
            <a:r>
              <a:rPr lang="fr-FR" sz="1100" b="1" dirty="0" smtClean="0"/>
              <a:t> Aix en </a:t>
            </a:r>
            <a:r>
              <a:rPr lang="fr-FR" sz="1100" b="1" dirty="0"/>
              <a:t>P</a:t>
            </a:r>
            <a:r>
              <a:rPr lang="fr-FR" sz="1100" b="1" dirty="0" smtClean="0"/>
              <a:t>rovence</a:t>
            </a:r>
            <a:endParaRPr lang="fr-FR" sz="1100" b="1" dirty="0"/>
          </a:p>
        </p:txBody>
      </p:sp>
      <p:sp>
        <p:nvSpPr>
          <p:cNvPr id="7" name="Espace réservé du numéro de diapositive 4"/>
          <p:cNvSpPr>
            <a:spLocks noGrp="1"/>
          </p:cNvSpPr>
          <p:nvPr>
            <p:ph type="sldNum" sz="quarter" idx="11"/>
          </p:nvPr>
        </p:nvSpPr>
        <p:spPr bwMode="auto"/>
        <p:txBody>
          <a:bodyPr/>
          <a:lstStyle/>
          <a:p>
            <a:pPr>
              <a:defRPr/>
            </a:pPr>
            <a:fld id="{D893BF5A-D2A1-4716-AEA3-1BF594B6D5DE}" type="slidenum">
              <a:rPr lang="fr-FR"/>
              <a:t>1</a:t>
            </a:fld>
            <a:endParaRPr lang="fr-F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p:transition advClick="1"/>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Projet SFERE-Provence/DAFIP </a:t>
            </a:r>
            <a:r>
              <a:rPr lang="fr-FR" sz="1600" dirty="0"/>
              <a:t>(Délégation Académique à la Formation et à l’Innovation Pédagogique du Rectorat de l’académie d’Aix-Marseille)</a:t>
            </a:r>
            <a:br>
              <a:rPr lang="fr-FR" sz="1600" dirty="0"/>
            </a:br>
            <a:endParaRPr lang="fr-FR" sz="1600" dirty="0"/>
          </a:p>
        </p:txBody>
      </p:sp>
      <p:sp>
        <p:nvSpPr>
          <p:cNvPr id="3" name="Espace réservé du contenu 2"/>
          <p:cNvSpPr>
            <a:spLocks noGrp="1"/>
          </p:cNvSpPr>
          <p:nvPr>
            <p:ph idx="1"/>
          </p:nvPr>
        </p:nvSpPr>
        <p:spPr>
          <a:xfrm>
            <a:off x="1187624" y="1844824"/>
            <a:ext cx="7633742" cy="4185532"/>
          </a:xfrm>
        </p:spPr>
        <p:txBody>
          <a:bodyPr>
            <a:normAutofit/>
          </a:bodyPr>
          <a:lstStyle/>
          <a:p>
            <a:pPr marL="0" indent="0">
              <a:buNone/>
            </a:pPr>
            <a:r>
              <a:rPr lang="fr-FR" sz="1900" b="0" dirty="0" smtClean="0"/>
              <a:t>Recherche </a:t>
            </a:r>
            <a:r>
              <a:rPr lang="fr-FR" sz="1900" b="0" dirty="0"/>
              <a:t>(</a:t>
            </a:r>
            <a:r>
              <a:rPr lang="fr-FR" sz="1900" b="0" dirty="0" smtClean="0"/>
              <a:t>SFERE-Provence/</a:t>
            </a:r>
            <a:r>
              <a:rPr lang="fr-FR" sz="1900" b="0" dirty="0" err="1" smtClean="0"/>
              <a:t>Inspé</a:t>
            </a:r>
            <a:r>
              <a:rPr lang="fr-FR" sz="1900" b="0" dirty="0" smtClean="0"/>
              <a:t>) </a:t>
            </a:r>
          </a:p>
          <a:p>
            <a:pPr marL="0" indent="0">
              <a:buNone/>
            </a:pPr>
            <a:r>
              <a:rPr lang="fr-FR" sz="1900" b="0" dirty="0" smtClean="0"/>
              <a:t>/ </a:t>
            </a:r>
            <a:r>
              <a:rPr lang="fr-FR" sz="1900" b="0" dirty="0"/>
              <a:t>Formation (DAFIP-Education prioritaire, FA) </a:t>
            </a:r>
            <a:endParaRPr lang="fr-FR" sz="1900" b="0" dirty="0" smtClean="0"/>
          </a:p>
          <a:p>
            <a:pPr marL="0" indent="0">
              <a:buNone/>
            </a:pPr>
            <a:r>
              <a:rPr lang="fr-FR" sz="1900" b="0" dirty="0" smtClean="0"/>
              <a:t>/ Terrain </a:t>
            </a:r>
            <a:r>
              <a:rPr lang="fr-FR" sz="1900" b="0" dirty="0"/>
              <a:t>(REP, REP+)</a:t>
            </a:r>
          </a:p>
          <a:p>
            <a:pPr marL="0" indent="0">
              <a:buNone/>
            </a:pPr>
            <a:endParaRPr lang="fr-FR" sz="1900" b="0" dirty="0"/>
          </a:p>
          <a:p>
            <a:r>
              <a:rPr lang="fr-FR" sz="1900" b="0" dirty="0" smtClean="0"/>
              <a:t>Coopération Terrain/Recherche</a:t>
            </a:r>
            <a:endParaRPr lang="fr-FR" sz="1900" b="0" dirty="0"/>
          </a:p>
          <a:p>
            <a:r>
              <a:rPr lang="fr-FR" sz="1900" b="0" dirty="0"/>
              <a:t>Demande des écoles et/ou collèges</a:t>
            </a:r>
          </a:p>
          <a:p>
            <a:r>
              <a:rPr lang="fr-FR" sz="1900" b="0" dirty="0" smtClean="0"/>
              <a:t>Appel </a:t>
            </a:r>
            <a:r>
              <a:rPr lang="fr-FR" sz="1900" b="0" dirty="0"/>
              <a:t>à projets </a:t>
            </a:r>
            <a:r>
              <a:rPr lang="fr-FR" sz="1900" b="0" dirty="0" smtClean="0"/>
              <a:t>pour </a:t>
            </a:r>
            <a:r>
              <a:rPr lang="fr-FR" sz="1900" b="0" dirty="0"/>
              <a:t>l’enseignement prioritaire (REP/REP</a:t>
            </a:r>
            <a:r>
              <a:rPr lang="fr-FR" sz="1900" b="0" dirty="0" smtClean="0"/>
              <a:t>+)</a:t>
            </a:r>
            <a:endParaRPr lang="fr-FR" sz="1900" b="0" dirty="0"/>
          </a:p>
          <a:p>
            <a:r>
              <a:rPr lang="fr-FR" sz="1900" b="0" dirty="0" smtClean="0"/>
              <a:t>Financement et </a:t>
            </a:r>
            <a:r>
              <a:rPr lang="fr-FR" sz="1900" b="0" dirty="0"/>
              <a:t>convention </a:t>
            </a:r>
            <a:r>
              <a:rPr lang="fr-FR" sz="1900" b="0" dirty="0" smtClean="0"/>
              <a:t>rectorat/AMU</a:t>
            </a:r>
          </a:p>
          <a:p>
            <a:endParaRPr lang="fr-FR" sz="2400" b="0" dirty="0"/>
          </a:p>
          <a:p>
            <a:pPr marL="0" indent="0">
              <a:buNone/>
            </a:pPr>
            <a:r>
              <a:rPr lang="fr-FR" sz="1800" b="0" u="sng" dirty="0" smtClean="0"/>
              <a:t>Equipe de recherche constituée : </a:t>
            </a:r>
          </a:p>
          <a:p>
            <a:pPr marL="0" indent="0">
              <a:buNone/>
            </a:pPr>
            <a:r>
              <a:rPr lang="fr-FR" sz="1800" b="0" dirty="0"/>
              <a:t>Nathalie </a:t>
            </a:r>
            <a:r>
              <a:rPr lang="fr-FR" sz="1800" b="0" dirty="0" err="1"/>
              <a:t>Rezzi</a:t>
            </a:r>
            <a:r>
              <a:rPr lang="fr-FR" sz="1800" b="0" dirty="0"/>
              <a:t> (Chercheur associé ADEF (EA 4671), PRCE </a:t>
            </a:r>
            <a:r>
              <a:rPr lang="fr-FR" sz="1800" b="0" dirty="0" err="1" smtClean="0"/>
              <a:t>Inspé</a:t>
            </a:r>
            <a:r>
              <a:rPr lang="fr-FR" sz="1800" b="0" dirty="0" smtClean="0"/>
              <a:t> </a:t>
            </a:r>
            <a:r>
              <a:rPr lang="fr-FR" sz="1800" b="0" dirty="0"/>
              <a:t>AMU)</a:t>
            </a:r>
          </a:p>
          <a:p>
            <a:pPr marL="0" indent="0">
              <a:buNone/>
            </a:pPr>
            <a:r>
              <a:rPr lang="fr-FR" sz="1800" b="0" dirty="0"/>
              <a:t>Aurélie Pasquier (MCF ADEF (EA 4671), </a:t>
            </a:r>
            <a:r>
              <a:rPr lang="fr-FR" sz="1800" b="0" dirty="0" err="1" smtClean="0"/>
              <a:t>Inspé</a:t>
            </a:r>
            <a:r>
              <a:rPr lang="fr-FR" sz="1800" b="0" dirty="0" smtClean="0"/>
              <a:t> </a:t>
            </a:r>
            <a:r>
              <a:rPr lang="fr-FR" sz="1800" b="0" dirty="0"/>
              <a:t>AMU)</a:t>
            </a:r>
          </a:p>
          <a:p>
            <a:pPr marL="0" indent="0">
              <a:buNone/>
            </a:pPr>
            <a:r>
              <a:rPr lang="fr-FR" sz="1800" b="0" dirty="0"/>
              <a:t>Lola Papon (PE, </a:t>
            </a:r>
            <a:r>
              <a:rPr lang="fr-FR" sz="1800" b="0" dirty="0" smtClean="0"/>
              <a:t>doctorante </a:t>
            </a:r>
            <a:r>
              <a:rPr lang="fr-FR" sz="1800" b="0" dirty="0" err="1" smtClean="0"/>
              <a:t>Inspé</a:t>
            </a:r>
            <a:r>
              <a:rPr lang="fr-FR" sz="1800" b="0" dirty="0" smtClean="0"/>
              <a:t> </a:t>
            </a:r>
            <a:r>
              <a:rPr lang="fr-FR" sz="1800" b="0" dirty="0"/>
              <a:t>AMU)</a:t>
            </a:r>
          </a:p>
          <a:p>
            <a:pPr marL="0" indent="0">
              <a:buNone/>
            </a:pPr>
            <a:r>
              <a:rPr lang="fr-FR" sz="1800" b="0" dirty="0"/>
              <a:t>Guillaume Ponthieu (PE, ATER ADEF (EA 4671), </a:t>
            </a:r>
            <a:r>
              <a:rPr lang="fr-FR" sz="1800" b="0" dirty="0" err="1" smtClean="0"/>
              <a:t>Inspé</a:t>
            </a:r>
            <a:r>
              <a:rPr lang="fr-FR" sz="1800" b="0" dirty="0" smtClean="0"/>
              <a:t> </a:t>
            </a:r>
            <a:r>
              <a:rPr lang="fr-FR" sz="1800" b="0" dirty="0"/>
              <a:t>AMU)</a:t>
            </a:r>
          </a:p>
          <a:p>
            <a:pPr marL="0" indent="0">
              <a:buNone/>
            </a:pPr>
            <a:endParaRPr lang="fr-FR" sz="2100" dirty="0"/>
          </a:p>
        </p:txBody>
      </p:sp>
    </p:spTree>
    <p:extLst>
      <p:ext uri="{BB962C8B-B14F-4D97-AF65-F5344CB8AC3E}">
        <p14:creationId xmlns:p14="http://schemas.microsoft.com/office/powerpoint/2010/main" val="4085143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Contexte du terrain</a:t>
            </a:r>
            <a:endParaRPr lang="fr-FR" dirty="0"/>
          </a:p>
        </p:txBody>
      </p:sp>
      <p:sp>
        <p:nvSpPr>
          <p:cNvPr id="3" name="Espace réservé du contenu 2"/>
          <p:cNvSpPr>
            <a:spLocks noGrp="1"/>
          </p:cNvSpPr>
          <p:nvPr>
            <p:ph idx="1"/>
          </p:nvPr>
        </p:nvSpPr>
        <p:spPr>
          <a:xfrm>
            <a:off x="1507318" y="1816224"/>
            <a:ext cx="7179482" cy="4709120"/>
          </a:xfrm>
        </p:spPr>
        <p:txBody>
          <a:bodyPr>
            <a:normAutofit/>
          </a:bodyPr>
          <a:lstStyle/>
          <a:p>
            <a:r>
              <a:rPr lang="fr-FR" sz="2000" b="0" dirty="0" smtClean="0"/>
              <a:t>Variation de la place accordée à l’oral en fonction des politiques menées pour lutter contre l’échec scolaire </a:t>
            </a:r>
            <a:r>
              <a:rPr lang="fr-FR" sz="2000" b="0" dirty="0"/>
              <a:t>(Langlois, 2012</a:t>
            </a:r>
            <a:r>
              <a:rPr lang="fr-FR" sz="2000" b="0" dirty="0" smtClean="0"/>
              <a:t>)</a:t>
            </a:r>
          </a:p>
          <a:p>
            <a:endParaRPr lang="fr-FR" sz="2000" b="0" dirty="0"/>
          </a:p>
          <a:p>
            <a:r>
              <a:rPr lang="fr-FR" sz="2000" b="0" dirty="0" smtClean="0"/>
              <a:t>Depuis 2015 (BO spécial du 26/11/2015 et du 23/07/2018), l’oral trouve sa place dans les programmes</a:t>
            </a:r>
          </a:p>
          <a:p>
            <a:pPr marL="0" indent="0">
              <a:buNone/>
            </a:pPr>
            <a:endParaRPr lang="fr-FR" sz="2000" b="0" dirty="0" smtClean="0"/>
          </a:p>
          <a:p>
            <a:r>
              <a:rPr lang="fr-FR" sz="2000" b="0" dirty="0" smtClean="0"/>
              <a:t>Malgré </a:t>
            </a:r>
            <a:r>
              <a:rPr lang="fr-FR" sz="2000" b="0" dirty="0"/>
              <a:t>les injonctions, la formation et la pratique des enseignants ne changent pas :</a:t>
            </a:r>
          </a:p>
          <a:p>
            <a:pPr marL="0" indent="0">
              <a:buNone/>
            </a:pPr>
            <a:endParaRPr lang="fr-FR" sz="2000" b="0" dirty="0"/>
          </a:p>
          <a:p>
            <a:pPr marL="0" indent="0">
              <a:buNone/>
            </a:pPr>
            <a:r>
              <a:rPr lang="fr-FR" sz="2000" b="0" dirty="0" smtClean="0"/>
              <a:t>	Oral </a:t>
            </a:r>
            <a:r>
              <a:rPr lang="fr-FR" sz="2000" b="0" dirty="0"/>
              <a:t>= préoccupation de la maternelle</a:t>
            </a:r>
          </a:p>
          <a:p>
            <a:pPr marL="0" indent="0">
              <a:buNone/>
            </a:pPr>
            <a:endParaRPr lang="fr-FR" sz="2000" b="0" dirty="0"/>
          </a:p>
          <a:p>
            <a:pPr marL="0" indent="0">
              <a:buNone/>
            </a:pPr>
            <a:r>
              <a:rPr lang="fr-FR" sz="2000" b="0" dirty="0" smtClean="0"/>
              <a:t>	Ecole </a:t>
            </a:r>
            <a:r>
              <a:rPr lang="fr-FR" sz="2000" b="0" dirty="0"/>
              <a:t>élémentaire = oral comme outil pour apprendre et </a:t>
            </a:r>
            <a:r>
              <a:rPr lang="fr-FR" sz="2000" b="0" dirty="0" smtClean="0"/>
              <a:t>	non outil </a:t>
            </a:r>
            <a:r>
              <a:rPr lang="fr-FR" sz="2000" b="0" dirty="0"/>
              <a:t>à </a:t>
            </a:r>
            <a:r>
              <a:rPr lang="fr-FR" sz="2000" b="0" dirty="0" smtClean="0"/>
              <a:t>apprendre</a:t>
            </a:r>
          </a:p>
          <a:p>
            <a:pPr marL="0" indent="0">
              <a:buNone/>
            </a:pPr>
            <a:endParaRPr lang="fr-FR" sz="1800" dirty="0" smtClean="0"/>
          </a:p>
          <a:p>
            <a:pPr marL="0" indent="0">
              <a:buNone/>
            </a:pPr>
            <a:endParaRPr lang="fr-FR" sz="1800" dirty="0" smtClean="0"/>
          </a:p>
          <a:p>
            <a:endParaRPr lang="fr-FR" dirty="0" smtClean="0"/>
          </a:p>
          <a:p>
            <a:endParaRPr lang="fr-FR" dirty="0"/>
          </a:p>
        </p:txBody>
      </p:sp>
    </p:spTree>
    <p:extLst>
      <p:ext uri="{BB962C8B-B14F-4D97-AF65-F5344CB8AC3E}">
        <p14:creationId xmlns:p14="http://schemas.microsoft.com/office/powerpoint/2010/main" val="32156123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Contexte recherche</a:t>
            </a:r>
            <a:endParaRPr lang="fr-FR" dirty="0"/>
          </a:p>
        </p:txBody>
      </p:sp>
      <p:sp>
        <p:nvSpPr>
          <p:cNvPr id="3" name="Espace réservé du contenu 2"/>
          <p:cNvSpPr>
            <a:spLocks noGrp="1"/>
          </p:cNvSpPr>
          <p:nvPr>
            <p:ph idx="1"/>
          </p:nvPr>
        </p:nvSpPr>
        <p:spPr/>
        <p:txBody>
          <a:bodyPr>
            <a:normAutofit/>
          </a:bodyPr>
          <a:lstStyle/>
          <a:p>
            <a:pPr marL="0" indent="0" algn="ctr">
              <a:buNone/>
            </a:pPr>
            <a:r>
              <a:rPr lang="fr-FR" sz="1800" dirty="0" smtClean="0"/>
              <a:t>Langage oral = au centre du développement cognitif et socio-émotionnel</a:t>
            </a:r>
          </a:p>
          <a:p>
            <a:pPr marL="0" indent="0">
              <a:buNone/>
            </a:pPr>
            <a:endParaRPr lang="fr-FR" sz="1800" b="0" dirty="0" smtClean="0"/>
          </a:p>
          <a:p>
            <a:r>
              <a:rPr lang="fr-FR" sz="1800" b="0" dirty="0" smtClean="0"/>
              <a:t>Approches </a:t>
            </a:r>
            <a:r>
              <a:rPr lang="fr-FR" sz="1800" b="0" dirty="0"/>
              <a:t>métacognitives du langage </a:t>
            </a:r>
            <a:r>
              <a:rPr lang="fr-FR" sz="1800" b="0" dirty="0" smtClean="0"/>
              <a:t>oral </a:t>
            </a:r>
            <a:r>
              <a:rPr lang="fr-FR" sz="1800" b="0" dirty="0"/>
              <a:t>(Wilkinson, 1970 ;  Evans &amp; Jones, </a:t>
            </a:r>
            <a:r>
              <a:rPr lang="fr-FR" sz="1800" b="0" dirty="0" smtClean="0"/>
              <a:t>2008 ; </a:t>
            </a:r>
            <a:r>
              <a:rPr lang="fr-FR" sz="1800" b="0" dirty="0" err="1" smtClean="0"/>
              <a:t>Saracho</a:t>
            </a:r>
            <a:r>
              <a:rPr lang="fr-FR" sz="1800" b="0" dirty="0" smtClean="0"/>
              <a:t> &amp; </a:t>
            </a:r>
            <a:r>
              <a:rPr lang="fr-FR" sz="1800" b="0" dirty="0" err="1" smtClean="0"/>
              <a:t>Spodek</a:t>
            </a:r>
            <a:r>
              <a:rPr lang="fr-FR" sz="1800" b="0" dirty="0" smtClean="0"/>
              <a:t>, 2008)</a:t>
            </a:r>
            <a:endParaRPr lang="fr-FR" sz="1800" b="0" dirty="0"/>
          </a:p>
          <a:p>
            <a:pPr marL="0" indent="0" algn="ctr">
              <a:buNone/>
            </a:pPr>
            <a:endParaRPr lang="fr-FR" sz="1800" b="0" i="1" dirty="0"/>
          </a:p>
          <a:p>
            <a:pPr marL="0" indent="0" algn="ctr">
              <a:buNone/>
            </a:pPr>
            <a:r>
              <a:rPr lang="fr-FR" sz="1800" i="1" dirty="0" err="1" smtClean="0"/>
              <a:t>Oracy</a:t>
            </a:r>
            <a:r>
              <a:rPr lang="fr-FR" sz="1800" b="0" dirty="0" smtClean="0"/>
              <a:t> ou </a:t>
            </a:r>
            <a:r>
              <a:rPr lang="fr-FR" sz="1800" b="0" i="1" dirty="0" smtClean="0"/>
              <a:t>discours oral </a:t>
            </a:r>
          </a:p>
          <a:p>
            <a:pPr marL="0" indent="0" algn="ctr">
              <a:buNone/>
            </a:pPr>
            <a:r>
              <a:rPr lang="fr-FR" sz="1800" b="0" dirty="0" smtClean="0"/>
              <a:t>= opportunités d’écoute et de parole naturelles pour travailler l’oral</a:t>
            </a:r>
          </a:p>
          <a:p>
            <a:pPr marL="0" indent="0">
              <a:buNone/>
            </a:pPr>
            <a:endParaRPr lang="fr-FR" sz="1800" b="0" dirty="0" smtClean="0"/>
          </a:p>
          <a:p>
            <a:r>
              <a:rPr lang="fr-FR" sz="1800" b="0" dirty="0"/>
              <a:t>Approche </a:t>
            </a:r>
            <a:r>
              <a:rPr lang="fr-FR" sz="1800" b="0" dirty="0" smtClean="0"/>
              <a:t>anthropologique de l’oralité (Langlois, 2012)</a:t>
            </a:r>
            <a:endParaRPr lang="fr-FR" sz="1800" b="0" dirty="0"/>
          </a:p>
          <a:p>
            <a:pPr marL="0" indent="0" algn="ctr">
              <a:buNone/>
            </a:pPr>
            <a:endParaRPr lang="fr-FR" sz="1800" b="0" i="1" dirty="0" smtClean="0"/>
          </a:p>
          <a:p>
            <a:pPr marL="0" indent="0" algn="ctr">
              <a:buNone/>
            </a:pPr>
            <a:r>
              <a:rPr lang="fr-FR" sz="1800" i="1" dirty="0" smtClean="0"/>
              <a:t>Parole </a:t>
            </a:r>
            <a:r>
              <a:rPr lang="fr-FR" sz="1800" i="1" dirty="0"/>
              <a:t>vivante</a:t>
            </a:r>
            <a:r>
              <a:rPr lang="fr-FR" sz="1800" dirty="0"/>
              <a:t> </a:t>
            </a:r>
            <a:r>
              <a:rPr lang="fr-FR" sz="1800" b="0" dirty="0" smtClean="0"/>
              <a:t>= réalité </a:t>
            </a:r>
            <a:r>
              <a:rPr lang="fr-FR" sz="1800" b="0" dirty="0"/>
              <a:t>complexe</a:t>
            </a:r>
          </a:p>
          <a:p>
            <a:pPr marL="0" indent="0" algn="ctr">
              <a:buNone/>
            </a:pPr>
            <a:r>
              <a:rPr lang="fr-FR" sz="1800" b="0" dirty="0"/>
              <a:t>Interaction caractéristiques intellectuelles, cognitives, sociales, affectives, corporelles et </a:t>
            </a:r>
            <a:r>
              <a:rPr lang="fr-FR" sz="1800" b="0" dirty="0" smtClean="0"/>
              <a:t>environnementales</a:t>
            </a:r>
            <a:endParaRPr lang="fr-FR" sz="1800" b="0" dirty="0"/>
          </a:p>
          <a:p>
            <a:pPr marL="0" indent="0">
              <a:buNone/>
            </a:pPr>
            <a:endParaRPr lang="fr-FR" sz="1800" b="0" dirty="0" smtClean="0"/>
          </a:p>
          <a:p>
            <a:pPr marL="0" indent="0">
              <a:buNone/>
            </a:pPr>
            <a:r>
              <a:rPr lang="fr-FR" sz="1800" b="0" dirty="0"/>
              <a:t>		</a:t>
            </a:r>
            <a:r>
              <a:rPr lang="fr-FR" sz="1800" dirty="0" smtClean="0"/>
              <a:t>Dispositif possible : parler </a:t>
            </a:r>
            <a:r>
              <a:rPr lang="fr-FR" sz="1800" dirty="0"/>
              <a:t>de son </a:t>
            </a:r>
            <a:r>
              <a:rPr lang="fr-FR" sz="1800" dirty="0" smtClean="0"/>
              <a:t>vécu en EMC</a:t>
            </a:r>
            <a:endParaRPr lang="fr-FR" sz="1800" dirty="0"/>
          </a:p>
          <a:p>
            <a:pPr marL="0" indent="0">
              <a:buNone/>
            </a:pPr>
            <a:endParaRPr lang="fr-FR" sz="1800" b="0" dirty="0" smtClean="0"/>
          </a:p>
        </p:txBody>
      </p:sp>
      <p:sp>
        <p:nvSpPr>
          <p:cNvPr id="4" name="Flèche droite 3"/>
          <p:cNvSpPr/>
          <p:nvPr/>
        </p:nvSpPr>
        <p:spPr bwMode="auto">
          <a:xfrm>
            <a:off x="1619672" y="5805264"/>
            <a:ext cx="576064" cy="21602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261342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Méthodologie</a:t>
            </a:r>
            <a:endParaRPr lang="fr-FR" dirty="0"/>
          </a:p>
        </p:txBody>
      </p:sp>
      <p:sp>
        <p:nvSpPr>
          <p:cNvPr id="3" name="Espace réservé du contenu 2"/>
          <p:cNvSpPr>
            <a:spLocks noGrp="1"/>
          </p:cNvSpPr>
          <p:nvPr>
            <p:ph idx="1"/>
          </p:nvPr>
        </p:nvSpPr>
        <p:spPr/>
        <p:txBody>
          <a:bodyPr/>
          <a:lstStyle/>
          <a:p>
            <a:pPr marL="0" indent="0">
              <a:buNone/>
            </a:pPr>
            <a:r>
              <a:rPr lang="fr-FR" dirty="0"/>
              <a:t>Tester l’effet d’un dispositif EMC sur les compétences orales et émotionnelles d’un groupe expérimental comparé à un groupe contrôle</a:t>
            </a:r>
          </a:p>
          <a:p>
            <a:pPr marL="0" indent="0">
              <a:buNone/>
            </a:pP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3465567906"/>
              </p:ext>
            </p:extLst>
          </p:nvPr>
        </p:nvGraphicFramePr>
        <p:xfrm>
          <a:off x="1907704" y="2420888"/>
          <a:ext cx="6096000" cy="3561884"/>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3670307211"/>
                    </a:ext>
                  </a:extLst>
                </a:gridCol>
                <a:gridCol w="3048000">
                  <a:extLst>
                    <a:ext uri="{9D8B030D-6E8A-4147-A177-3AD203B41FA5}">
                      <a16:colId xmlns:a16="http://schemas.microsoft.com/office/drawing/2014/main" val="1464618377"/>
                    </a:ext>
                  </a:extLst>
                </a:gridCol>
              </a:tblGrid>
              <a:tr h="403059">
                <a:tc gridSpan="2">
                  <a:txBody>
                    <a:bodyPr/>
                    <a:lstStyle/>
                    <a:p>
                      <a:pPr algn="ctr"/>
                      <a:r>
                        <a:rPr lang="fr-FR" sz="1400" dirty="0" smtClean="0"/>
                        <a:t>3 classes CM1 CM2</a:t>
                      </a:r>
                      <a:endParaRPr lang="fr-FR" sz="1400" dirty="0"/>
                    </a:p>
                  </a:txBody>
                  <a:tcPr marL="68580" marR="68580" marT="34290" marB="34290"/>
                </a:tc>
                <a:tc hMerge="1">
                  <a:txBody>
                    <a:bodyPr/>
                    <a:lstStyle/>
                    <a:p>
                      <a:pPr algn="ctr"/>
                      <a:endParaRPr lang="fr-FR" sz="1400" dirty="0"/>
                    </a:p>
                  </a:txBody>
                  <a:tcPr marL="68580" marR="68580" marT="34290" marB="34290"/>
                </a:tc>
                <a:extLst>
                  <a:ext uri="{0D108BD9-81ED-4DB2-BD59-A6C34878D82A}">
                    <a16:rowId xmlns:a16="http://schemas.microsoft.com/office/drawing/2014/main" val="2060120126"/>
                  </a:ext>
                </a:extLst>
              </a:tr>
              <a:tr h="403059">
                <a:tc>
                  <a:txBody>
                    <a:bodyPr/>
                    <a:lstStyle/>
                    <a:p>
                      <a:pPr algn="ctr"/>
                      <a:r>
                        <a:rPr lang="fr-FR" sz="1400" b="1" dirty="0" smtClean="0">
                          <a:solidFill>
                            <a:schemeClr val="bg1"/>
                          </a:solidFill>
                        </a:rPr>
                        <a:t>Groupe expérimental</a:t>
                      </a:r>
                    </a:p>
                    <a:p>
                      <a:pPr algn="ctr"/>
                      <a:r>
                        <a:rPr lang="fr-FR" sz="1400" b="1" dirty="0" smtClean="0">
                          <a:solidFill>
                            <a:schemeClr val="bg1"/>
                          </a:solidFill>
                        </a:rPr>
                        <a:t>N = 34</a:t>
                      </a:r>
                      <a:endParaRPr lang="fr-FR" sz="1400" b="1" dirty="0">
                        <a:solidFill>
                          <a:schemeClr val="bg1"/>
                        </a:solidFill>
                      </a:endParaRPr>
                    </a:p>
                  </a:txBody>
                  <a:tcPr marL="68580" marR="68580" marT="34290" marB="34290">
                    <a:solidFill>
                      <a:schemeClr val="accent1"/>
                    </a:solidFill>
                  </a:tcPr>
                </a:tc>
                <a:tc>
                  <a:txBody>
                    <a:bodyPr/>
                    <a:lstStyle/>
                    <a:p>
                      <a:pPr algn="ctr"/>
                      <a:r>
                        <a:rPr lang="fr-FR" sz="1400" b="1" dirty="0" smtClean="0">
                          <a:solidFill>
                            <a:schemeClr val="bg1"/>
                          </a:solidFill>
                        </a:rPr>
                        <a:t>Groupe contrôle</a:t>
                      </a:r>
                    </a:p>
                    <a:p>
                      <a:pPr algn="ctr"/>
                      <a:r>
                        <a:rPr lang="fr-FR" sz="1400" b="1" dirty="0" smtClean="0">
                          <a:solidFill>
                            <a:schemeClr val="bg1"/>
                          </a:solidFill>
                        </a:rPr>
                        <a:t>N = 33</a:t>
                      </a:r>
                      <a:endParaRPr lang="fr-FR" sz="1400" b="1" dirty="0">
                        <a:solidFill>
                          <a:schemeClr val="bg1"/>
                        </a:solidFill>
                      </a:endParaRPr>
                    </a:p>
                  </a:txBody>
                  <a:tcPr marL="68580" marR="68580" marT="34290" marB="34290">
                    <a:solidFill>
                      <a:schemeClr val="accent1"/>
                    </a:solidFill>
                  </a:tcPr>
                </a:tc>
                <a:extLst>
                  <a:ext uri="{0D108BD9-81ED-4DB2-BD59-A6C34878D82A}">
                    <a16:rowId xmlns:a16="http://schemas.microsoft.com/office/drawing/2014/main" val="228168395"/>
                  </a:ext>
                </a:extLst>
              </a:tr>
              <a:tr h="347846">
                <a:tc gridSpan="2">
                  <a:txBody>
                    <a:bodyPr/>
                    <a:lstStyle/>
                    <a:p>
                      <a:pPr algn="ctr"/>
                      <a:r>
                        <a:rPr lang="fr-FR" sz="1400" dirty="0" smtClean="0"/>
                        <a:t>Phase</a:t>
                      </a:r>
                      <a:r>
                        <a:rPr lang="fr-FR" sz="1400" baseline="0" dirty="0" smtClean="0"/>
                        <a:t> pré-test :</a:t>
                      </a:r>
                    </a:p>
                    <a:p>
                      <a:pPr algn="ctr"/>
                      <a:r>
                        <a:rPr lang="fr-FR" sz="1400" baseline="0" dirty="0" smtClean="0"/>
                        <a:t>- Compétences émotionnelles (LEAS-C, </a:t>
                      </a:r>
                      <a:r>
                        <a:rPr lang="fr-FR" sz="1400" baseline="0" dirty="0" err="1" smtClean="0"/>
                        <a:t>Bajgar</a:t>
                      </a:r>
                      <a:r>
                        <a:rPr lang="fr-FR" sz="1400" baseline="0" dirty="0" smtClean="0"/>
                        <a:t>, 2005)</a:t>
                      </a:r>
                    </a:p>
                    <a:p>
                      <a:pPr algn="ctr"/>
                      <a:r>
                        <a:rPr lang="fr-FR" sz="1400" baseline="0" dirty="0" smtClean="0"/>
                        <a:t>- Compétences orales (ELO, </a:t>
                      </a:r>
                      <a:r>
                        <a:rPr lang="fr-FR" sz="1400" baseline="0" dirty="0" err="1" smtClean="0"/>
                        <a:t>Khomsi</a:t>
                      </a:r>
                      <a:r>
                        <a:rPr lang="fr-FR" sz="1400" baseline="0" dirty="0" smtClean="0"/>
                        <a:t>, 2001)</a:t>
                      </a:r>
                      <a:endParaRPr lang="fr-FR" sz="1400" dirty="0"/>
                    </a:p>
                  </a:txBody>
                  <a:tcPr marL="68580" marR="68580" marT="34290" marB="34290"/>
                </a:tc>
                <a:tc hMerge="1">
                  <a:txBody>
                    <a:bodyPr/>
                    <a:lstStyle/>
                    <a:p>
                      <a:endParaRPr lang="fr-FR"/>
                    </a:p>
                  </a:txBody>
                  <a:tcPr/>
                </a:tc>
                <a:extLst>
                  <a:ext uri="{0D108BD9-81ED-4DB2-BD59-A6C34878D82A}">
                    <a16:rowId xmlns:a16="http://schemas.microsoft.com/office/drawing/2014/main" val="3729202030"/>
                  </a:ext>
                </a:extLst>
              </a:tr>
              <a:tr h="347846">
                <a:tc gridSpan="2">
                  <a:txBody>
                    <a:bodyPr/>
                    <a:lstStyle/>
                    <a:p>
                      <a:pPr algn="ctr"/>
                      <a:r>
                        <a:rPr lang="fr-FR" sz="1400" dirty="0" smtClean="0"/>
                        <a:t>7 séances hebdomadaires</a:t>
                      </a:r>
                      <a:r>
                        <a:rPr lang="fr-FR" sz="1400" baseline="0" dirty="0" smtClean="0"/>
                        <a:t> </a:t>
                      </a:r>
                      <a:r>
                        <a:rPr lang="fr-FR" sz="1400" dirty="0" smtClean="0"/>
                        <a:t>enseignement</a:t>
                      </a:r>
                      <a:r>
                        <a:rPr lang="fr-FR" sz="1400" baseline="0" dirty="0" smtClean="0"/>
                        <a:t> moral et civique</a:t>
                      </a:r>
                      <a:endParaRPr lang="fr-FR" sz="1400" dirty="0"/>
                    </a:p>
                  </a:txBody>
                  <a:tcPr marL="68580" marR="68580" marT="34290" marB="34290"/>
                </a:tc>
                <a:tc hMerge="1">
                  <a:txBody>
                    <a:bodyPr/>
                    <a:lstStyle/>
                    <a:p>
                      <a:endParaRPr lang="fr-FR" dirty="0"/>
                    </a:p>
                  </a:txBody>
                  <a:tcPr/>
                </a:tc>
                <a:extLst>
                  <a:ext uri="{0D108BD9-81ED-4DB2-BD59-A6C34878D82A}">
                    <a16:rowId xmlns:a16="http://schemas.microsoft.com/office/drawing/2014/main" val="3613791165"/>
                  </a:ext>
                </a:extLst>
              </a:tr>
              <a:tr h="347846">
                <a:tc>
                  <a:txBody>
                    <a:bodyPr/>
                    <a:lstStyle/>
                    <a:p>
                      <a:pPr algn="ctr"/>
                      <a:r>
                        <a:rPr lang="fr-FR" sz="1400" baseline="0" dirty="0" smtClean="0"/>
                        <a:t>centrées sur les émotions</a:t>
                      </a:r>
                      <a:endParaRPr lang="fr-FR" sz="1400" dirty="0"/>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baseline="0" dirty="0" smtClean="0"/>
                        <a:t>centrées sur les institutions républicaines</a:t>
                      </a:r>
                      <a:endParaRPr lang="fr-FR" sz="1400" dirty="0"/>
                    </a:p>
                  </a:txBody>
                  <a:tcPr marL="68580" marR="68580" marT="34290" marB="34290" anchor="ctr"/>
                </a:tc>
                <a:extLst>
                  <a:ext uri="{0D108BD9-81ED-4DB2-BD59-A6C34878D82A}">
                    <a16:rowId xmlns:a16="http://schemas.microsoft.com/office/drawing/2014/main" val="2644390323"/>
                  </a:ext>
                </a:extLst>
              </a:tr>
              <a:tr h="403059">
                <a:tc gridSpan="2">
                  <a:txBody>
                    <a:bodyPr/>
                    <a:lstStyle/>
                    <a:p>
                      <a:pPr algn="ctr"/>
                      <a:r>
                        <a:rPr lang="fr-FR" sz="1400" dirty="0" smtClean="0"/>
                        <a:t>2 enseignants expérimentés inconnus des élèves</a:t>
                      </a:r>
                      <a:endParaRPr lang="fr-FR" sz="1400" dirty="0"/>
                    </a:p>
                  </a:txBody>
                  <a:tcPr marL="68580" marR="68580" marT="34290" marB="34290"/>
                </a:tc>
                <a:tc hMerge="1">
                  <a:txBody>
                    <a:bodyPr/>
                    <a:lstStyle/>
                    <a:p>
                      <a:endParaRPr lang="fr-FR" dirty="0"/>
                    </a:p>
                  </a:txBody>
                  <a:tcPr/>
                </a:tc>
                <a:extLst>
                  <a:ext uri="{0D108BD9-81ED-4DB2-BD59-A6C34878D82A}">
                    <a16:rowId xmlns:a16="http://schemas.microsoft.com/office/drawing/2014/main" val="2099254954"/>
                  </a:ext>
                </a:extLst>
              </a:tr>
              <a:tr h="403059">
                <a:tc gridSpan="2">
                  <a:txBody>
                    <a:bodyPr/>
                    <a:lstStyle/>
                    <a:p>
                      <a:pPr algn="ctr"/>
                      <a:r>
                        <a:rPr lang="fr-FR" sz="1400" dirty="0" smtClean="0"/>
                        <a:t>Phase </a:t>
                      </a:r>
                      <a:r>
                        <a:rPr lang="fr-FR" sz="1400" dirty="0" err="1" smtClean="0"/>
                        <a:t>post-test</a:t>
                      </a:r>
                      <a:r>
                        <a:rPr lang="fr-FR" sz="1400" dirty="0" smtClean="0"/>
                        <a:t> :</a:t>
                      </a:r>
                    </a:p>
                    <a:p>
                      <a:pPr algn="ctr"/>
                      <a:r>
                        <a:rPr lang="fr-FR" sz="1400" baseline="0" dirty="0" smtClean="0"/>
                        <a:t>- Compétences émotionnelles (LEAS-C, </a:t>
                      </a:r>
                      <a:r>
                        <a:rPr lang="fr-FR" sz="1400" baseline="0" dirty="0" err="1" smtClean="0"/>
                        <a:t>Bajgar</a:t>
                      </a:r>
                      <a:r>
                        <a:rPr lang="fr-FR" sz="1400" baseline="0" dirty="0" smtClean="0"/>
                        <a:t>, 2005)</a:t>
                      </a:r>
                    </a:p>
                    <a:p>
                      <a:pPr algn="ctr"/>
                      <a:r>
                        <a:rPr lang="fr-FR" sz="1400" baseline="0" dirty="0" smtClean="0"/>
                        <a:t>- Compétences orales (ELO, </a:t>
                      </a:r>
                      <a:r>
                        <a:rPr lang="fr-FR" sz="1400" baseline="0" dirty="0" err="1" smtClean="0"/>
                        <a:t>Khomsi</a:t>
                      </a:r>
                      <a:r>
                        <a:rPr lang="fr-FR" sz="1400" baseline="0" dirty="0" smtClean="0"/>
                        <a:t>, 2001)</a:t>
                      </a:r>
                      <a:endParaRPr lang="fr-FR" sz="1400" dirty="0" smtClean="0"/>
                    </a:p>
                  </a:txBody>
                  <a:tcPr marL="68580" marR="68580" marT="34290" marB="34290"/>
                </a:tc>
                <a:tc hMerge="1">
                  <a:txBody>
                    <a:bodyPr/>
                    <a:lstStyle/>
                    <a:p>
                      <a:endParaRPr lang="fr-FR"/>
                    </a:p>
                  </a:txBody>
                  <a:tcPr/>
                </a:tc>
                <a:extLst>
                  <a:ext uri="{0D108BD9-81ED-4DB2-BD59-A6C34878D82A}">
                    <a16:rowId xmlns:a16="http://schemas.microsoft.com/office/drawing/2014/main" val="3062155113"/>
                  </a:ext>
                </a:extLst>
              </a:tr>
            </a:tbl>
          </a:graphicData>
        </a:graphic>
      </p:graphicFrame>
    </p:spTree>
    <p:extLst>
      <p:ext uri="{BB962C8B-B14F-4D97-AF65-F5344CB8AC3E}">
        <p14:creationId xmlns:p14="http://schemas.microsoft.com/office/powerpoint/2010/main" val="17298980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Résultats</a:t>
            </a:r>
            <a:br>
              <a:rPr lang="fr-FR" dirty="0" smtClean="0"/>
            </a:br>
            <a:r>
              <a:rPr lang="fr-FR" dirty="0"/>
              <a:t>	</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065449954"/>
              </p:ext>
            </p:extLst>
          </p:nvPr>
        </p:nvGraphicFramePr>
        <p:xfrm>
          <a:off x="539552" y="1951264"/>
          <a:ext cx="8147249" cy="3926008"/>
        </p:xfrm>
        <a:graphic>
          <a:graphicData uri="http://schemas.openxmlformats.org/drawingml/2006/table">
            <a:tbl>
              <a:tblPr firstRow="1" bandRow="1">
                <a:tableStyleId>{5C22544A-7EE6-4342-B048-85BDC9FD1C3A}</a:tableStyleId>
              </a:tblPr>
              <a:tblGrid>
                <a:gridCol w="2376264">
                  <a:extLst>
                    <a:ext uri="{9D8B030D-6E8A-4147-A177-3AD203B41FA5}">
                      <a16:colId xmlns:a16="http://schemas.microsoft.com/office/drawing/2014/main" val="1406831584"/>
                    </a:ext>
                  </a:extLst>
                </a:gridCol>
                <a:gridCol w="2880320">
                  <a:extLst>
                    <a:ext uri="{9D8B030D-6E8A-4147-A177-3AD203B41FA5}">
                      <a16:colId xmlns:a16="http://schemas.microsoft.com/office/drawing/2014/main" val="3380586485"/>
                    </a:ext>
                  </a:extLst>
                </a:gridCol>
                <a:gridCol w="2890665">
                  <a:extLst>
                    <a:ext uri="{9D8B030D-6E8A-4147-A177-3AD203B41FA5}">
                      <a16:colId xmlns:a16="http://schemas.microsoft.com/office/drawing/2014/main" val="3338981090"/>
                    </a:ext>
                  </a:extLst>
                </a:gridCol>
              </a:tblGrid>
              <a:tr h="7103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dirty="0" smtClean="0"/>
                        <a:t>Compétences</a:t>
                      </a:r>
                    </a:p>
                  </a:txBody>
                  <a:tcPr marL="68580" marR="68580" marT="34290" marB="34290" anchor="ctr"/>
                </a:tc>
                <a:tc>
                  <a:txBody>
                    <a:bodyPr/>
                    <a:lstStyle/>
                    <a:p>
                      <a:pPr algn="ctr"/>
                      <a:r>
                        <a:rPr lang="fr-FR" sz="1800" dirty="0" smtClean="0"/>
                        <a:t>Groupe expérimental</a:t>
                      </a:r>
                      <a:endParaRPr lang="fr-FR" sz="1800" dirty="0"/>
                    </a:p>
                  </a:txBody>
                  <a:tcPr marL="68580" marR="68580" marT="34290" marB="34290" anchor="ctr"/>
                </a:tc>
                <a:tc>
                  <a:txBody>
                    <a:bodyPr/>
                    <a:lstStyle/>
                    <a:p>
                      <a:pPr algn="ctr"/>
                      <a:r>
                        <a:rPr lang="fr-FR" sz="1800" dirty="0" smtClean="0"/>
                        <a:t>Groupe contrôle</a:t>
                      </a:r>
                      <a:endParaRPr lang="fr-FR" sz="1800" dirty="0"/>
                    </a:p>
                  </a:txBody>
                  <a:tcPr marL="68580" marR="68580" marT="34290" marB="34290" anchor="ctr"/>
                </a:tc>
                <a:extLst>
                  <a:ext uri="{0D108BD9-81ED-4DB2-BD59-A6C34878D82A}">
                    <a16:rowId xmlns:a16="http://schemas.microsoft.com/office/drawing/2014/main" val="1176115888"/>
                  </a:ext>
                </a:extLst>
              </a:tr>
              <a:tr h="160780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800" b="1" dirty="0" smtClean="0"/>
                        <a:t>Conscience</a:t>
                      </a:r>
                      <a:r>
                        <a:rPr lang="fr-FR" sz="1800" b="1" baseline="0" dirty="0" smtClean="0"/>
                        <a:t> émotionnelle</a:t>
                      </a:r>
                    </a:p>
                    <a:p>
                      <a:pPr marL="285750" marR="0" lvl="0" indent="-285750" algn="l" defTabSz="457200" rtl="0" eaLnBrk="1" fontAlgn="auto" latinLnBrk="0" hangingPunct="1">
                        <a:lnSpc>
                          <a:spcPct val="100000"/>
                        </a:lnSpc>
                        <a:spcBef>
                          <a:spcPts val="0"/>
                        </a:spcBef>
                        <a:spcAft>
                          <a:spcPts val="0"/>
                        </a:spcAft>
                        <a:buClrTx/>
                        <a:buSzTx/>
                        <a:buFontTx/>
                        <a:buChar char="-"/>
                        <a:tabLst/>
                        <a:defRPr/>
                      </a:pPr>
                      <a:r>
                        <a:rPr lang="fr-FR" sz="1800" b="1" dirty="0" smtClean="0"/>
                        <a:t>Intra-personnelle</a:t>
                      </a:r>
                    </a:p>
                    <a:p>
                      <a:pPr marL="285750" indent="-285750" algn="l">
                        <a:buFontTx/>
                        <a:buChar char="-"/>
                      </a:pPr>
                      <a:r>
                        <a:rPr lang="fr-FR" sz="1800" b="1" dirty="0" smtClean="0"/>
                        <a:t>Interpersonnelle</a:t>
                      </a:r>
                    </a:p>
                    <a:p>
                      <a:pPr marL="285750" indent="-285750" algn="l">
                        <a:buFontTx/>
                        <a:buChar char="-"/>
                      </a:pPr>
                      <a:r>
                        <a:rPr lang="fr-FR" sz="1800" b="1" dirty="0" smtClean="0"/>
                        <a:t>Globale</a:t>
                      </a:r>
                      <a:endParaRPr lang="fr-FR" sz="1800" b="1" dirty="0"/>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sz="1800" dirty="0" smtClean="0"/>
                    </a:p>
                    <a:p>
                      <a:pPr marL="0" marR="0" lvl="0" indent="0" algn="ctr" defTabSz="914400" rtl="0" eaLnBrk="1" fontAlgn="auto" latinLnBrk="0" hangingPunct="1">
                        <a:lnSpc>
                          <a:spcPct val="100000"/>
                        </a:lnSpc>
                        <a:spcBef>
                          <a:spcPts val="0"/>
                        </a:spcBef>
                        <a:spcAft>
                          <a:spcPts val="0"/>
                        </a:spcAft>
                        <a:buClrTx/>
                        <a:buSzTx/>
                        <a:buFontTx/>
                        <a:buNone/>
                        <a:tabLst/>
                        <a:defRPr/>
                      </a:pPr>
                      <a:endParaRPr lang="fr-FR" sz="180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dirty="0" smtClean="0"/>
                        <a:t>Z =</a:t>
                      </a:r>
                      <a:r>
                        <a:rPr lang="fr-FR" sz="1800" baseline="0" dirty="0" smtClean="0"/>
                        <a:t> </a:t>
                      </a:r>
                      <a:r>
                        <a:rPr lang="fr-FR" sz="1800" dirty="0" smtClean="0"/>
                        <a:t>-4,19 ; p&lt;.000 </a:t>
                      </a:r>
                      <a:r>
                        <a:rPr lang="fr-FR" sz="1800" b="1" dirty="0" smtClean="0">
                          <a:solidFill>
                            <a:srgbClr val="00B050"/>
                          </a:solidFill>
                        </a:rPr>
                        <a:t>TS</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dirty="0" smtClean="0"/>
                        <a:t>Z =</a:t>
                      </a:r>
                      <a:r>
                        <a:rPr lang="fr-FR" sz="1800" baseline="0" dirty="0" smtClean="0"/>
                        <a:t> </a:t>
                      </a:r>
                      <a:r>
                        <a:rPr lang="fr-FR" sz="1800" dirty="0" smtClean="0"/>
                        <a:t>-3,89 ; p&lt;.000 </a:t>
                      </a:r>
                      <a:r>
                        <a:rPr lang="fr-FR" sz="1800" b="1" dirty="0" smtClean="0">
                          <a:solidFill>
                            <a:srgbClr val="00B050"/>
                          </a:solidFill>
                        </a:rPr>
                        <a:t>TS</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dirty="0" smtClean="0"/>
                        <a:t>Z =</a:t>
                      </a:r>
                      <a:r>
                        <a:rPr lang="fr-FR" sz="1800" baseline="0" dirty="0" smtClean="0"/>
                        <a:t> </a:t>
                      </a:r>
                      <a:r>
                        <a:rPr lang="fr-FR" sz="1800" dirty="0" smtClean="0"/>
                        <a:t>-4,40 ; p&lt;.000 </a:t>
                      </a:r>
                      <a:r>
                        <a:rPr lang="fr-FR" sz="1800" b="1" dirty="0" smtClean="0">
                          <a:solidFill>
                            <a:srgbClr val="00B050"/>
                          </a:solidFill>
                        </a:rPr>
                        <a:t>TS</a:t>
                      </a:r>
                      <a:endParaRPr lang="fr-FR" sz="1800" b="1" dirty="0" smtClean="0"/>
                    </a:p>
                  </a:txBody>
                  <a:tcPr marL="68580" marR="68580" marT="34290" marB="34290" anchor="ctr"/>
                </a:tc>
                <a:tc>
                  <a:txBody>
                    <a:bodyPr/>
                    <a:lstStyle/>
                    <a:p>
                      <a:pPr algn="ctr"/>
                      <a:endParaRPr lang="fr-FR" sz="1800" dirty="0" smtClean="0"/>
                    </a:p>
                    <a:p>
                      <a:pPr algn="ctr"/>
                      <a:endParaRPr lang="fr-FR" sz="1800" dirty="0" smtClean="0"/>
                    </a:p>
                    <a:p>
                      <a:pPr algn="ctr"/>
                      <a:r>
                        <a:rPr lang="fr-FR" sz="1800" dirty="0" smtClean="0"/>
                        <a:t>Z = -0,08 ; p&lt;.94 </a:t>
                      </a:r>
                      <a:r>
                        <a:rPr lang="fr-FR" sz="1800" b="1" dirty="0" smtClean="0"/>
                        <a:t>NS</a:t>
                      </a:r>
                    </a:p>
                    <a:p>
                      <a:pPr marL="0" marR="0" lvl="0" indent="0" algn="ctr" defTabSz="457200" eaLnBrk="1" fontAlgn="auto" latinLnBrk="0" hangingPunct="1">
                        <a:lnSpc>
                          <a:spcPct val="100000"/>
                        </a:lnSpc>
                        <a:spcBef>
                          <a:spcPts val="0"/>
                        </a:spcBef>
                        <a:spcAft>
                          <a:spcPts val="0"/>
                        </a:spcAft>
                        <a:buClrTx/>
                        <a:buSzTx/>
                        <a:buFontTx/>
                        <a:buNone/>
                        <a:tabLst/>
                        <a:defRPr/>
                      </a:pPr>
                      <a:r>
                        <a:rPr lang="fr-FR" sz="1800" dirty="0" smtClean="0"/>
                        <a:t>Z =</a:t>
                      </a:r>
                      <a:r>
                        <a:rPr lang="fr-FR" sz="1800" baseline="0" dirty="0" smtClean="0"/>
                        <a:t> -1,52</a:t>
                      </a:r>
                      <a:r>
                        <a:rPr lang="fr-FR" sz="1800" dirty="0" smtClean="0"/>
                        <a:t> ; p&lt;.13 </a:t>
                      </a:r>
                      <a:r>
                        <a:rPr lang="fr-FR" sz="1800" b="1" dirty="0" smtClean="0">
                          <a:solidFill>
                            <a:schemeClr val="tx1"/>
                          </a:solidFill>
                        </a:rPr>
                        <a:t>NS</a:t>
                      </a:r>
                      <a:endParaRPr lang="fr-FR" sz="1800" dirty="0" smtClean="0">
                        <a:solidFill>
                          <a:schemeClr val="tx1"/>
                        </a:solidFill>
                      </a:endParaRPr>
                    </a:p>
                    <a:p>
                      <a:pPr marL="0" marR="0" lvl="0" indent="0" algn="ctr" defTabSz="457200" eaLnBrk="1" fontAlgn="auto" latinLnBrk="0" hangingPunct="1">
                        <a:lnSpc>
                          <a:spcPct val="100000"/>
                        </a:lnSpc>
                        <a:spcBef>
                          <a:spcPts val="0"/>
                        </a:spcBef>
                        <a:spcAft>
                          <a:spcPts val="0"/>
                        </a:spcAft>
                        <a:buClrTx/>
                        <a:buSzTx/>
                        <a:buFontTx/>
                        <a:buNone/>
                        <a:tabLst/>
                        <a:defRPr/>
                      </a:pPr>
                      <a:r>
                        <a:rPr lang="fr-FR" sz="1800" dirty="0" smtClean="0"/>
                        <a:t>Z</a:t>
                      </a:r>
                      <a:r>
                        <a:rPr lang="fr-FR" sz="1800" baseline="0" dirty="0" smtClean="0"/>
                        <a:t> </a:t>
                      </a:r>
                      <a:r>
                        <a:rPr lang="fr-FR" sz="1800" dirty="0" smtClean="0"/>
                        <a:t>=</a:t>
                      </a:r>
                      <a:r>
                        <a:rPr lang="fr-FR" sz="1800" baseline="0" dirty="0" smtClean="0"/>
                        <a:t> </a:t>
                      </a:r>
                      <a:r>
                        <a:rPr lang="fr-FR" sz="1800" dirty="0" smtClean="0"/>
                        <a:t>-0,48 ; p&lt;.63 </a:t>
                      </a:r>
                      <a:r>
                        <a:rPr lang="fr-FR" sz="1800" b="1" dirty="0" smtClean="0">
                          <a:solidFill>
                            <a:schemeClr val="tx1"/>
                          </a:solidFill>
                        </a:rPr>
                        <a:t>NS</a:t>
                      </a:r>
                      <a:endParaRPr lang="fr-FR" sz="1800" dirty="0" smtClean="0">
                        <a:solidFill>
                          <a:schemeClr val="tx1"/>
                        </a:solidFill>
                      </a:endParaRPr>
                    </a:p>
                  </a:txBody>
                  <a:tcPr marL="68580" marR="68580" marT="34290" marB="34290" anchor="ctr"/>
                </a:tc>
                <a:extLst>
                  <a:ext uri="{0D108BD9-81ED-4DB2-BD59-A6C34878D82A}">
                    <a16:rowId xmlns:a16="http://schemas.microsoft.com/office/drawing/2014/main" val="3621316080"/>
                  </a:ext>
                </a:extLst>
              </a:tr>
              <a:tr h="1607809">
                <a:tc>
                  <a:txBody>
                    <a:bodyPr/>
                    <a:lstStyle/>
                    <a:p>
                      <a:pPr algn="l"/>
                      <a:r>
                        <a:rPr lang="fr-FR" sz="1800" b="1" dirty="0" smtClean="0"/>
                        <a:t>Compétences orales</a:t>
                      </a:r>
                    </a:p>
                    <a:p>
                      <a:pPr marL="285750" indent="-285750" algn="l">
                        <a:buFontTx/>
                        <a:buChar char="-"/>
                      </a:pPr>
                      <a:r>
                        <a:rPr lang="fr-FR" sz="1800" b="1" dirty="0" smtClean="0"/>
                        <a:t>Lexique</a:t>
                      </a:r>
                    </a:p>
                    <a:p>
                      <a:pPr marL="285750" indent="-285750" algn="l">
                        <a:buFontTx/>
                        <a:buChar char="-"/>
                      </a:pPr>
                      <a:r>
                        <a:rPr lang="fr-FR" sz="1800" b="1" dirty="0" smtClean="0"/>
                        <a:t>Compréhension</a:t>
                      </a:r>
                      <a:r>
                        <a:rPr lang="fr-FR" sz="1800" b="1" baseline="0" dirty="0" smtClean="0"/>
                        <a:t> I</a:t>
                      </a:r>
                    </a:p>
                    <a:p>
                      <a:pPr marL="285750" indent="-285750" algn="l">
                        <a:buFontTx/>
                        <a:buChar char="-"/>
                      </a:pPr>
                      <a:r>
                        <a:rPr lang="fr-FR" sz="1800" b="1" baseline="0" dirty="0" smtClean="0"/>
                        <a:t>Compréhension G</a:t>
                      </a:r>
                    </a:p>
                    <a:p>
                      <a:pPr marL="285750" indent="-285750" algn="l">
                        <a:buFontTx/>
                        <a:buChar char="-"/>
                      </a:pPr>
                      <a:r>
                        <a:rPr lang="fr-FR" sz="1800" b="1" baseline="0" dirty="0" smtClean="0"/>
                        <a:t>Production énoncés</a:t>
                      </a:r>
                      <a:endParaRPr lang="fr-FR" sz="1800" b="1" dirty="0" smtClean="0"/>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sz="180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dirty="0" smtClean="0"/>
                        <a:t>Z =</a:t>
                      </a:r>
                      <a:r>
                        <a:rPr lang="fr-FR" sz="1800" baseline="0" dirty="0" smtClean="0"/>
                        <a:t> </a:t>
                      </a:r>
                      <a:r>
                        <a:rPr lang="fr-FR" sz="1800" dirty="0" smtClean="0"/>
                        <a:t>-1,63 ; p&lt;.102 </a:t>
                      </a:r>
                      <a:r>
                        <a:rPr lang="fr-FR" sz="1800" b="1" dirty="0" smtClean="0"/>
                        <a:t>NS</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dirty="0" smtClean="0"/>
                        <a:t>Z = -3,26 ; p&lt;.001</a:t>
                      </a:r>
                      <a:r>
                        <a:rPr lang="fr-FR" sz="1800" baseline="0" dirty="0" smtClean="0"/>
                        <a:t> </a:t>
                      </a:r>
                      <a:r>
                        <a:rPr lang="fr-FR" sz="1800" b="1" baseline="0" dirty="0" smtClean="0">
                          <a:solidFill>
                            <a:srgbClr val="00B050"/>
                          </a:solidFill>
                        </a:rPr>
                        <a:t>TS</a:t>
                      </a:r>
                      <a:endParaRPr lang="fr-FR" sz="1800" b="1" dirty="0" smtClean="0">
                        <a:solidFill>
                          <a:srgbClr val="00B05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dirty="0" smtClean="0"/>
                        <a:t>Z = -3,51 ; p&lt;.000</a:t>
                      </a:r>
                      <a:r>
                        <a:rPr lang="fr-FR" sz="1800" baseline="0" dirty="0" smtClean="0"/>
                        <a:t> </a:t>
                      </a:r>
                      <a:r>
                        <a:rPr lang="fr-FR" sz="1800" b="1" baseline="0" dirty="0" smtClean="0">
                          <a:solidFill>
                            <a:srgbClr val="00B050"/>
                          </a:solidFill>
                        </a:rPr>
                        <a:t>TS</a:t>
                      </a:r>
                      <a:endParaRPr lang="fr-FR" sz="1800" b="1" dirty="0" smtClean="0">
                        <a:solidFill>
                          <a:srgbClr val="00B05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dirty="0" smtClean="0"/>
                        <a:t>Z = -2,30 ; p&lt;.022  </a:t>
                      </a:r>
                      <a:r>
                        <a:rPr lang="fr-FR" sz="1800" baseline="0" dirty="0" smtClean="0"/>
                        <a:t> </a:t>
                      </a:r>
                      <a:r>
                        <a:rPr lang="fr-FR" sz="1800" b="1" baseline="0" dirty="0" smtClean="0">
                          <a:solidFill>
                            <a:srgbClr val="00B050"/>
                          </a:solidFill>
                        </a:rPr>
                        <a:t>S</a:t>
                      </a:r>
                      <a:endParaRPr lang="fr-FR" sz="1800" b="1" dirty="0" smtClean="0">
                        <a:solidFill>
                          <a:srgbClr val="00B050"/>
                        </a:solidFill>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sz="180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dirty="0" smtClean="0"/>
                        <a:t>Z =</a:t>
                      </a:r>
                      <a:r>
                        <a:rPr lang="fr-FR" sz="1800" baseline="0" dirty="0" smtClean="0"/>
                        <a:t> </a:t>
                      </a:r>
                      <a:r>
                        <a:rPr lang="fr-FR" sz="1800" dirty="0" smtClean="0"/>
                        <a:t>-1,34 ; p&lt;.180 </a:t>
                      </a:r>
                      <a:r>
                        <a:rPr lang="fr-FR" sz="1800" b="1" dirty="0" smtClean="0"/>
                        <a:t>NS</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dirty="0" smtClean="0"/>
                        <a:t>Z = -3,76 ; p&lt;.000</a:t>
                      </a:r>
                      <a:r>
                        <a:rPr lang="fr-FR" sz="1800" baseline="0" dirty="0" smtClean="0"/>
                        <a:t> </a:t>
                      </a:r>
                      <a:r>
                        <a:rPr lang="fr-FR" sz="1800" b="1" baseline="0" dirty="0" smtClean="0">
                          <a:solidFill>
                            <a:srgbClr val="00B050"/>
                          </a:solidFill>
                        </a:rPr>
                        <a:t>TS</a:t>
                      </a:r>
                      <a:endParaRPr lang="fr-FR" sz="1800" b="1" dirty="0" smtClean="0">
                        <a:solidFill>
                          <a:srgbClr val="00B05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dirty="0" smtClean="0"/>
                        <a:t>Z = -2,64 ; p&lt;.008</a:t>
                      </a:r>
                      <a:r>
                        <a:rPr lang="fr-FR" sz="1800" baseline="0" dirty="0" smtClean="0"/>
                        <a:t> </a:t>
                      </a:r>
                      <a:r>
                        <a:rPr lang="fr-FR" sz="1800" b="1" baseline="0" dirty="0" smtClean="0">
                          <a:solidFill>
                            <a:srgbClr val="00B050"/>
                          </a:solidFill>
                        </a:rPr>
                        <a:t>TS</a:t>
                      </a:r>
                      <a:endParaRPr lang="fr-FR" sz="1800" b="1" dirty="0" smtClean="0">
                        <a:solidFill>
                          <a:srgbClr val="00B05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dirty="0" smtClean="0"/>
                        <a:t>Z = ,00 ; p = 1,00</a:t>
                      </a:r>
                      <a:r>
                        <a:rPr lang="fr-FR" sz="1800" baseline="0" dirty="0" smtClean="0"/>
                        <a:t> </a:t>
                      </a:r>
                      <a:r>
                        <a:rPr lang="fr-FR" sz="1800" b="1" baseline="0" dirty="0" smtClean="0"/>
                        <a:t>NS</a:t>
                      </a:r>
                      <a:endParaRPr lang="fr-FR" sz="1800" b="1" dirty="0" smtClean="0">
                        <a:solidFill>
                          <a:srgbClr val="00B050"/>
                        </a:solidFill>
                      </a:endParaRPr>
                    </a:p>
                  </a:txBody>
                  <a:tcPr marL="68580" marR="68580" marT="34290" marB="34290" anchor="ctr"/>
                </a:tc>
                <a:extLst>
                  <a:ext uri="{0D108BD9-81ED-4DB2-BD59-A6C34878D82A}">
                    <a16:rowId xmlns:a16="http://schemas.microsoft.com/office/drawing/2014/main" val="1686210494"/>
                  </a:ext>
                </a:extLst>
              </a:tr>
            </a:tbl>
          </a:graphicData>
        </a:graphic>
      </p:graphicFrame>
      <p:sp>
        <p:nvSpPr>
          <p:cNvPr id="3" name="Ellipse 2"/>
          <p:cNvSpPr/>
          <p:nvPr/>
        </p:nvSpPr>
        <p:spPr bwMode="auto">
          <a:xfrm>
            <a:off x="755576" y="3579370"/>
            <a:ext cx="1944216" cy="360040"/>
          </a:xfrm>
          <a:prstGeom prst="ellipse">
            <a:avLst/>
          </a:prstGeom>
          <a:noFill/>
          <a:ln>
            <a:solidFill>
              <a:srgbClr val="FF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5" name="Ellipse 4"/>
          <p:cNvSpPr/>
          <p:nvPr/>
        </p:nvSpPr>
        <p:spPr bwMode="auto">
          <a:xfrm>
            <a:off x="683568" y="4653136"/>
            <a:ext cx="1944216" cy="288032"/>
          </a:xfrm>
          <a:prstGeom prst="ellipse">
            <a:avLst/>
          </a:prstGeom>
          <a:noFill/>
          <a:ln>
            <a:solidFill>
              <a:srgbClr val="FF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6" name="Ellipse 5"/>
          <p:cNvSpPr/>
          <p:nvPr/>
        </p:nvSpPr>
        <p:spPr bwMode="auto">
          <a:xfrm>
            <a:off x="791580" y="5477461"/>
            <a:ext cx="2052228" cy="360040"/>
          </a:xfrm>
          <a:prstGeom prst="ellipse">
            <a:avLst/>
          </a:prstGeom>
          <a:noFill/>
          <a:ln>
            <a:solidFill>
              <a:srgbClr val="FF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Tree>
    <p:extLst>
      <p:ext uri="{BB962C8B-B14F-4D97-AF65-F5344CB8AC3E}">
        <p14:creationId xmlns:p14="http://schemas.microsoft.com/office/powerpoint/2010/main" val="3429668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marL="0" indent="0">
              <a:buNone/>
            </a:pPr>
            <a:r>
              <a:rPr lang="fr-FR" sz="1800" b="0" dirty="0" smtClean="0"/>
              <a:t>A plusieurs niveaux : </a:t>
            </a:r>
          </a:p>
          <a:p>
            <a:pPr lvl="1"/>
            <a:endParaRPr lang="fr-FR" sz="1800" dirty="0" smtClean="0"/>
          </a:p>
          <a:p>
            <a:pPr lvl="1"/>
            <a:r>
              <a:rPr lang="fr-FR" sz="1800" b="1" dirty="0" smtClean="0"/>
              <a:t>Scientifique</a:t>
            </a:r>
          </a:p>
          <a:p>
            <a:pPr lvl="1"/>
            <a:endParaRPr lang="fr-FR" sz="1800" b="1" dirty="0"/>
          </a:p>
          <a:p>
            <a:pPr lvl="1"/>
            <a:r>
              <a:rPr lang="fr-FR" sz="1800" b="1" dirty="0" smtClean="0"/>
              <a:t>Formatif</a:t>
            </a:r>
          </a:p>
          <a:p>
            <a:pPr lvl="1"/>
            <a:endParaRPr lang="fr-FR" sz="1800" b="1" dirty="0"/>
          </a:p>
          <a:p>
            <a:pPr lvl="1"/>
            <a:r>
              <a:rPr lang="fr-FR" sz="1800" b="1" dirty="0" smtClean="0"/>
              <a:t>Educatif</a:t>
            </a:r>
          </a:p>
          <a:p>
            <a:pPr marL="0" indent="0">
              <a:buNone/>
            </a:pPr>
            <a:endParaRPr lang="fr-FR" dirty="0"/>
          </a:p>
        </p:txBody>
      </p:sp>
      <p:sp>
        <p:nvSpPr>
          <p:cNvPr id="3" name="Titre 2"/>
          <p:cNvSpPr>
            <a:spLocks noGrp="1"/>
          </p:cNvSpPr>
          <p:nvPr>
            <p:ph type="title"/>
          </p:nvPr>
        </p:nvSpPr>
        <p:spPr/>
        <p:txBody>
          <a:bodyPr/>
          <a:lstStyle/>
          <a:p>
            <a:r>
              <a:rPr lang="fr-FR" dirty="0" smtClean="0"/>
              <a:t>Implications</a:t>
            </a:r>
            <a:endParaRPr lang="fr-FR" dirty="0"/>
          </a:p>
        </p:txBody>
      </p:sp>
      <p:sp>
        <p:nvSpPr>
          <p:cNvPr id="4" name="Espace réservé du pied de page 3"/>
          <p:cNvSpPr>
            <a:spLocks noGrp="1"/>
          </p:cNvSpPr>
          <p:nvPr>
            <p:ph type="ftr" sz="quarter" idx="10"/>
          </p:nvPr>
        </p:nvSpPr>
        <p:spPr/>
        <p:txBody>
          <a:bodyPr/>
          <a:lstStyle/>
          <a:p>
            <a:pPr>
              <a:defRPr/>
            </a:pPr>
            <a:r>
              <a:rPr lang="fr-FR" smtClean="0"/>
              <a:t>Titre</a:t>
            </a:r>
            <a:endParaRPr lang="fr-FR"/>
          </a:p>
        </p:txBody>
      </p:sp>
      <p:sp>
        <p:nvSpPr>
          <p:cNvPr id="5" name="Espace réservé du numéro de diapositive 4"/>
          <p:cNvSpPr>
            <a:spLocks noGrp="1"/>
          </p:cNvSpPr>
          <p:nvPr>
            <p:ph type="sldNum" sz="quarter" idx="11"/>
          </p:nvPr>
        </p:nvSpPr>
        <p:spPr/>
        <p:txBody>
          <a:bodyPr/>
          <a:lstStyle/>
          <a:p>
            <a:pPr>
              <a:defRPr/>
            </a:pPr>
            <a:fld id="{8B5269C0-550F-447D-B9D7-C3091C247A8B}" type="slidenum">
              <a:rPr lang="fr-FR" smtClean="0"/>
              <a:t>7</a:t>
            </a:fld>
            <a:endParaRPr lang="fr-FR"/>
          </a:p>
        </p:txBody>
      </p:sp>
    </p:spTree>
    <p:extLst>
      <p:ext uri="{BB962C8B-B14F-4D97-AF65-F5344CB8AC3E}">
        <p14:creationId xmlns:p14="http://schemas.microsoft.com/office/powerpoint/2010/main" val="1025753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Merci de votre attention</a:t>
            </a:r>
            <a:endParaRPr lang="fr-FR" dirty="0"/>
          </a:p>
        </p:txBody>
      </p:sp>
      <p:sp>
        <p:nvSpPr>
          <p:cNvPr id="3" name="Espace réservé du texte 2"/>
          <p:cNvSpPr>
            <a:spLocks noGrp="1"/>
          </p:cNvSpPr>
          <p:nvPr>
            <p:ph type="body" idx="1"/>
          </p:nvPr>
        </p:nvSpPr>
        <p:spPr/>
        <p:txBody>
          <a:bodyPr/>
          <a:lstStyle/>
          <a:p>
            <a:r>
              <a:rPr lang="fr-FR" dirty="0" smtClean="0"/>
              <a:t>To </a:t>
            </a:r>
            <a:r>
              <a:rPr lang="fr-FR" dirty="0" err="1" smtClean="0"/>
              <a:t>be</a:t>
            </a:r>
            <a:r>
              <a:rPr lang="fr-FR" dirty="0" smtClean="0"/>
              <a:t> </a:t>
            </a:r>
            <a:r>
              <a:rPr lang="fr-FR" dirty="0" err="1" smtClean="0"/>
              <a:t>continued</a:t>
            </a:r>
            <a:r>
              <a:rPr lang="fr-FR" dirty="0" smtClean="0"/>
              <a:t>…</a:t>
            </a:r>
            <a:endParaRPr lang="fr-FR" dirty="0"/>
          </a:p>
        </p:txBody>
      </p:sp>
    </p:spTree>
    <p:extLst>
      <p:ext uri="{BB962C8B-B14F-4D97-AF65-F5344CB8AC3E}">
        <p14:creationId xmlns:p14="http://schemas.microsoft.com/office/powerpoint/2010/main" val="4131341903"/>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_AMU_isa">
  <a:themeElements>
    <a:clrScheme name="Personnalisée 1">
      <a:dk1>
        <a:srgbClr val="000000"/>
      </a:dk1>
      <a:lt1>
        <a:sysClr val="window" lastClr="FFFFFF"/>
      </a:lt1>
      <a:dk2>
        <a:srgbClr val="235BAA"/>
      </a:dk2>
      <a:lt2>
        <a:srgbClr val="AFB1A5"/>
      </a:lt2>
      <a:accent1>
        <a:srgbClr val="0080FF"/>
      </a:accent1>
      <a:accent2>
        <a:srgbClr val="51C2A9"/>
      </a:accent2>
      <a:accent3>
        <a:srgbClr val="7EC251"/>
      </a:accent3>
      <a:accent4>
        <a:srgbClr val="AFB1A5"/>
      </a:accent4>
      <a:accent5>
        <a:srgbClr val="B54721"/>
      </a:accent5>
      <a:accent6>
        <a:srgbClr val="A16BB1"/>
      </a:accent6>
      <a:hlink>
        <a:srgbClr val="A40A06"/>
      </a:hlink>
      <a:folHlink>
        <a:srgbClr val="837F16"/>
      </a:folHlink>
    </a:clrScheme>
    <a:fontScheme name="Bureau">
      <a:majorFont>
        <a:latin typeface="Calibri"/>
        <a:ea typeface="Arial"/>
        <a:cs typeface="Arial"/>
      </a:majorFont>
      <a:minorFont>
        <a:latin typeface="Calibri"/>
        <a:ea typeface="Arial"/>
        <a:cs typeface="Arial"/>
      </a:minorFont>
    </a:fontScheme>
    <a:fmtScheme name="Bureau">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spDef>
      <a:spPr bwMode="auto"/>
      <a:bodyPr/>
      <a:lstStyle/>
      <a:style>
        <a:lnRef idx="1">
          <a:schemeClr val="accent1"/>
        </a:lnRef>
        <a:fillRef idx="3">
          <a:schemeClr val="accent1"/>
        </a:fillRef>
        <a:effectRef idx="2">
          <a:schemeClr val="accent1"/>
        </a:effectRef>
        <a:fontRef idx="minor">
          <a:schemeClr val="lt1"/>
        </a:fontRef>
      </a:style>
    </a:spDef>
    <a:lnDef>
      <a:spPr bwMode="auto"/>
      <a:bodyPr/>
      <a:lstStyle/>
      <a:style>
        <a:lnRef idx="2">
          <a:schemeClr val="accent1"/>
        </a:lnRef>
        <a:fillRef idx="0">
          <a:schemeClr val="accent1"/>
        </a:fillRef>
        <a:effectRef idx="1">
          <a:schemeClr val="accent1"/>
        </a:effectRef>
        <a:fontRef idx="minor">
          <a:schemeClr val="tx1"/>
        </a:fontRef>
      </a:style>
    </a:lnDef>
    <a:txDef>
      <a:spPr bwMode="auto">
        <a:prstGeom prst="rect">
          <a:avLst/>
        </a:prstGeom>
        <a:noFill/>
        <a:ln>
          <a:noFill/>
        </a:ln>
      </a:spPr>
      <a:body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modele_4-3_ppt_amu_2017</Template>
  <TotalTime>84</TotalTime>
  <Words>629</Words>
  <Application>Microsoft Office PowerPoint</Application>
  <DocSecurity>0</DocSecurity>
  <PresentationFormat>Affichage à l'écran (4:3)</PresentationFormat>
  <Paragraphs>114</Paragraphs>
  <Slides>8</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8</vt:i4>
      </vt:variant>
    </vt:vector>
  </HeadingPairs>
  <TitlesOfParts>
    <vt:vector size="15" baseType="lpstr">
      <vt:lpstr>MS PGothic</vt:lpstr>
      <vt:lpstr>MS PGothic</vt:lpstr>
      <vt:lpstr>Arial</vt:lpstr>
      <vt:lpstr>Calibri</vt:lpstr>
      <vt:lpstr>Verdana</vt:lpstr>
      <vt:lpstr>Wingdings</vt:lpstr>
      <vt:lpstr>ppt_AMU_isa</vt:lpstr>
      <vt:lpstr>Compétences orales et conscience émotionnelle : un dispositif d’oralité des émotions à l’école élémentaire </vt:lpstr>
      <vt:lpstr>Projet SFERE-Provence/DAFIP (Délégation Académique à la Formation et à l’Innovation Pédagogique du Rectorat de l’académie d’Aix-Marseille) </vt:lpstr>
      <vt:lpstr>Contexte du terrain</vt:lpstr>
      <vt:lpstr>Contexte recherche</vt:lpstr>
      <vt:lpstr>Méthodologie</vt:lpstr>
      <vt:lpstr>Résultats  </vt:lpstr>
      <vt:lpstr>Implications</vt:lpstr>
      <vt:lpstr>Merci de votre attention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École Supérieure du Professorat et de l’Éducation</dc:title>
  <dc:subject/>
  <dc:creator>Laisney Patrice</dc:creator>
  <cp:keywords/>
  <dc:description/>
  <cp:lastModifiedBy>SCHER Anne</cp:lastModifiedBy>
  <cp:revision>107</cp:revision>
  <dcterms:created xsi:type="dcterms:W3CDTF">2018-12-17T08:22:00Z</dcterms:created>
  <dcterms:modified xsi:type="dcterms:W3CDTF">2019-09-26T08:48:44Z</dcterms:modified>
  <cp:category/>
  <dc:identifier/>
  <cp:contentStatus/>
  <dc:language/>
  <cp:version/>
</cp:coreProperties>
</file>